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8288000" cy="10287000"/>
  <p:notesSz cx="6858000" cy="9144000"/>
  <p:embeddedFontLst>
    <p:embeddedFont>
      <p:font typeface="Calibri (MS) Bold" charset="1" panose="020F0702030404030204"/>
      <p:regular r:id="rId40"/>
    </p:embeddedFont>
    <p:embeddedFont>
      <p:font typeface="ไอติม" charset="1" panose="00000500000000000000"/>
      <p:regular r:id="rId41"/>
    </p:embeddedFont>
    <p:embeddedFont>
      <p:font typeface="Drukaatie Burti" charset="1" panose="03080602030402030204"/>
      <p:regular r:id="rId42"/>
    </p:embeddedFont>
    <p:embeddedFont>
      <p:font typeface="Calibri (MS)" charset="1" panose="020F0502020204030204"/>
      <p:regular r:id="rId43"/>
    </p:embeddedFont>
    <p:embeddedFont>
      <p:font typeface="Marykate" charset="1" panose="00000000000000000000"/>
      <p:regular r:id="rId44"/>
    </p:embeddedFont>
    <p:embeddedFont>
      <p:font typeface="Open Sans" charset="1" panose="020B0606030504020204"/>
      <p:regular r:id="rId45"/>
    </p:embeddedFont>
    <p:embeddedFont>
      <p:font typeface="Open Sans Bold" charset="1" panose="020B0806030504020204"/>
      <p:regular r:id="rId46"/>
    </p:embeddedFont>
    <p:embeddedFont>
      <p:font typeface="More Sugar" charset="1" panose="00000000000000000000"/>
      <p:regular r:id="rId47"/>
    </p:embeddedFont>
    <p:embeddedFont>
      <p:font typeface="Kalam Bold" charset="1" panose="02000000000000000000"/>
      <p:regular r:id="rId48"/>
    </p:embeddedFont>
    <p:embeddedFont>
      <p:font typeface="Quicksand" charset="1" panose="00000000000000000000"/>
      <p:regular r:id="rId49"/>
    </p:embeddedFont>
    <p:embeddedFont>
      <p:font typeface="Skillet Condensed" charset="1" panose="00000000000000000000"/>
      <p:regular r:id="rId50"/>
    </p:embeddedFont>
    <p:embeddedFont>
      <p:font typeface="Impact" charset="1" panose="020B0806030902050204"/>
      <p:regular r:id="rId51"/>
    </p:embeddedFont>
    <p:embeddedFont>
      <p:font typeface="Arial" charset="1" panose="020B0502020202020204"/>
      <p:regular r:id="rId52"/>
    </p:embeddedFont>
    <p:embeddedFont>
      <p:font typeface="Architype Tschichold" charset="1" panose="02000500030000020004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52" Target="fonts/font52.fntdata" Type="http://schemas.openxmlformats.org/officeDocument/2006/relationships/font"/><Relationship Id="rId53" Target="fonts/font53.fntdata" Type="http://schemas.openxmlformats.org/officeDocument/2006/relationships/font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svg" Type="http://schemas.openxmlformats.org/officeDocument/2006/relationships/image"/><Relationship Id="rId11" Target="../media/image28.png" Type="http://schemas.openxmlformats.org/officeDocument/2006/relationships/image"/><Relationship Id="rId12" Target="../media/image29.svg" Type="http://schemas.openxmlformats.org/officeDocument/2006/relationships/image"/><Relationship Id="rId13" Target="../media/image30.png" Type="http://schemas.openxmlformats.org/officeDocument/2006/relationships/image"/><Relationship Id="rId2" Target="../media/image19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2" Target="../media/image19.jpeg" Type="http://schemas.openxmlformats.org/officeDocument/2006/relationships/image"/><Relationship Id="rId3" Target="../media/image31.png" Type="http://schemas.openxmlformats.org/officeDocument/2006/relationships/image"/><Relationship Id="rId4" Target="../media/image32.sv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11" Target="../media/image55.svg" Type="http://schemas.openxmlformats.org/officeDocument/2006/relationships/image"/><Relationship Id="rId12" Target="../media/image56.png" Type="http://schemas.openxmlformats.org/officeDocument/2006/relationships/image"/><Relationship Id="rId13" Target="../media/image57.svg" Type="http://schemas.openxmlformats.org/officeDocument/2006/relationships/image"/><Relationship Id="rId14" Target="../media/image58.png" Type="http://schemas.openxmlformats.org/officeDocument/2006/relationships/image"/><Relationship Id="rId15" Target="../media/image59.svg" Type="http://schemas.openxmlformats.org/officeDocument/2006/relationships/image"/><Relationship Id="rId2" Target="../media/image46.png" Type="http://schemas.openxmlformats.org/officeDocument/2006/relationships/image"/><Relationship Id="rId3" Target="../media/image47.svg" Type="http://schemas.openxmlformats.org/officeDocument/2006/relationships/image"/><Relationship Id="rId4" Target="../media/image48.png" Type="http://schemas.openxmlformats.org/officeDocument/2006/relationships/image"/><Relationship Id="rId5" Target="../media/image49.sv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52.png" Type="http://schemas.openxmlformats.org/officeDocument/2006/relationships/image"/><Relationship Id="rId9" Target="../media/image53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png" Type="http://schemas.openxmlformats.org/officeDocument/2006/relationships/image"/><Relationship Id="rId3" Target="../media/image61.svg" Type="http://schemas.openxmlformats.org/officeDocument/2006/relationships/image"/><Relationship Id="rId4" Target="../media/image62.png" Type="http://schemas.openxmlformats.org/officeDocument/2006/relationships/image"/><Relationship Id="rId5" Target="../media/image63.svg" Type="http://schemas.openxmlformats.org/officeDocument/2006/relationships/image"/><Relationship Id="rId6" Target="../media/image64.png" Type="http://schemas.openxmlformats.org/officeDocument/2006/relationships/image"/><Relationship Id="rId7" Target="../media/image65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6.png" Type="http://schemas.openxmlformats.org/officeDocument/2006/relationships/image"/><Relationship Id="rId3" Target="../media/image6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6.png" Type="http://schemas.openxmlformats.org/officeDocument/2006/relationships/image"/><Relationship Id="rId3" Target="../media/image67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8.png" Type="http://schemas.openxmlformats.org/officeDocument/2006/relationships/image"/><Relationship Id="rId3" Target="../media/image69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8.png" Type="http://schemas.openxmlformats.org/officeDocument/2006/relationships/image"/><Relationship Id="rId3" Target="../media/image69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6.png" Type="http://schemas.openxmlformats.org/officeDocument/2006/relationships/image"/><Relationship Id="rId3" Target="../media/image67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0.png" Type="http://schemas.openxmlformats.org/officeDocument/2006/relationships/image"/><Relationship Id="rId3" Target="../media/image71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2.png" Type="http://schemas.openxmlformats.org/officeDocument/2006/relationships/image"/><Relationship Id="rId3" Target="../media/image73.svg" Type="http://schemas.openxmlformats.org/officeDocument/2006/relationships/image"/><Relationship Id="rId4" Target="../media/image74.png" Type="http://schemas.openxmlformats.org/officeDocument/2006/relationships/image"/><Relationship Id="rId5" Target="../media/image75.png" Type="http://schemas.openxmlformats.org/officeDocument/2006/relationships/image"/><Relationship Id="rId6" Target="../media/image76.svg" Type="http://schemas.openxmlformats.org/officeDocument/2006/relationships/image"/><Relationship Id="rId7" Target="../media/image77.png" Type="http://schemas.openxmlformats.org/officeDocument/2006/relationships/image"/><Relationship Id="rId8" Target="../media/image78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9.png" Type="http://schemas.openxmlformats.org/officeDocument/2006/relationships/image"/><Relationship Id="rId4" Target="../media/image80.svg" Type="http://schemas.openxmlformats.org/officeDocument/2006/relationships/image"/><Relationship Id="rId5" Target="../media/image81.png" Type="http://schemas.openxmlformats.org/officeDocument/2006/relationships/image"/><Relationship Id="rId6" Target="https://miribel-ain.circo.ac-lyon.fr/wordpress/2024/09/06/procedures-dagrement-pour-les-parents-benevoles/" TargetMode="External" Type="http://schemas.openxmlformats.org/officeDocument/2006/relationships/hyperlink"/><Relationship Id="rId7" Target="https://miribel-ain.circo.ac-lyon.fr/wordpress/2024/09/06/procedures-dagrement-pour-les-parents-benevoles/" TargetMode="External" Type="http://schemas.openxmlformats.org/officeDocument/2006/relationships/hyperlink"/><Relationship Id="rId8" Target="https://miribel-ain.circo.ac-lyon.fr/wordpress/2024/09/06/procedures-dagrement-pour-les-parents-benevoles/" TargetMode="External" Type="http://schemas.openxmlformats.org/officeDocument/2006/relationships/hyperlink"/><Relationship Id="rId9" Target="https://miribel-ain.circo.ac-lyon.fr/wordpress/2024/09/06/procedures-dagrement-pour-les-parents-benevoles/" TargetMode="External" Type="http://schemas.openxmlformats.org/officeDocument/2006/relationships/hyperlink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2.png" Type="http://schemas.openxmlformats.org/officeDocument/2006/relationships/image"/><Relationship Id="rId4" Target="../media/image83.png" Type="http://schemas.openxmlformats.org/officeDocument/2006/relationships/image"/><Relationship Id="rId5" Target="https://eps01.enseigne.ac-lyon.fr/spip/spip.php?article189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4.png" Type="http://schemas.openxmlformats.org/officeDocument/2006/relationships/image"/><Relationship Id="rId4" Target="https://miribel-ain.circo.ac-lyon.fr/wordpress/2024/09/06/procedures-dagrement-pour-les-parents-benevoles/" TargetMode="External" Type="http://schemas.openxmlformats.org/officeDocument/2006/relationships/hyperlink"/><Relationship Id="rId5" Target="https://www.sports.gouv.fr/operation-ecole-solidaire-un-velo-pour-tous-les-enfants-2790" TargetMode="External" Type="http://schemas.openxmlformats.org/officeDocument/2006/relationships/hyperlink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5.jpeg" Type="http://schemas.openxmlformats.org/officeDocument/2006/relationships/image"/><Relationship Id="rId3" Target="../media/image1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6.jpeg" Type="http://schemas.openxmlformats.org/officeDocument/2006/relationships/image"/><Relationship Id="rId3" Target="../media/image87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8.png" Type="http://schemas.openxmlformats.org/officeDocument/2006/relationships/image"/><Relationship Id="rId3" Target="../media/image89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14700" y="3195638"/>
            <a:ext cx="11658600" cy="2205037"/>
            <a:chOff x="0" y="0"/>
            <a:chExt cx="11054080" cy="20907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054080" cy="2090702"/>
            </a:xfrm>
            <a:custGeom>
              <a:avLst/>
              <a:gdLst/>
              <a:ahLst/>
              <a:cxnLst/>
              <a:rect r="r" b="b" t="t" l="l"/>
              <a:pathLst>
                <a:path h="2090702" w="11054080">
                  <a:moveTo>
                    <a:pt x="0" y="0"/>
                  </a:moveTo>
                  <a:lnTo>
                    <a:pt x="11054080" y="0"/>
                  </a:lnTo>
                  <a:lnTo>
                    <a:pt x="11054080" y="2090702"/>
                  </a:lnTo>
                  <a:lnTo>
                    <a:pt x="0" y="20907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1054080" cy="223357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919"/>
                </a:lnSpc>
              </a:pPr>
              <a:r>
                <a:rPr lang="en-US" sz="6599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Réunion des directeurs d'école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471988" y="5807869"/>
            <a:ext cx="9344025" cy="1532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799" b="true">
                <a:solidFill>
                  <a:srgbClr val="89898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Circonscription de Miribel </a:t>
            </a:r>
          </a:p>
          <a:p>
            <a:pPr algn="ctr">
              <a:lnSpc>
                <a:spcPts val="5759"/>
              </a:lnSpc>
            </a:pPr>
            <a:r>
              <a:rPr lang="en-US" sz="4799" b="true">
                <a:solidFill>
                  <a:srgbClr val="89898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Juin 2025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478241" y="122478"/>
            <a:ext cx="4044769" cy="1348256"/>
          </a:xfrm>
          <a:custGeom>
            <a:avLst/>
            <a:gdLst/>
            <a:ahLst/>
            <a:cxnLst/>
            <a:rect r="r" b="b" t="t" l="l"/>
            <a:pathLst>
              <a:path h="1348256" w="4044769">
                <a:moveTo>
                  <a:pt x="0" y="0"/>
                </a:moveTo>
                <a:lnTo>
                  <a:pt x="4044769" y="0"/>
                </a:lnTo>
                <a:lnTo>
                  <a:pt x="4044769" y="1348256"/>
                </a:lnTo>
                <a:lnTo>
                  <a:pt x="0" y="1348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397116" y="6008433"/>
            <a:ext cx="3122473" cy="4128270"/>
          </a:xfrm>
          <a:custGeom>
            <a:avLst/>
            <a:gdLst/>
            <a:ahLst/>
            <a:cxnLst/>
            <a:rect r="r" b="b" t="t" l="l"/>
            <a:pathLst>
              <a:path h="4128270" w="3122473">
                <a:moveTo>
                  <a:pt x="0" y="0"/>
                </a:moveTo>
                <a:lnTo>
                  <a:pt x="3122474" y="0"/>
                </a:lnTo>
                <a:lnTo>
                  <a:pt x="3122474" y="4128270"/>
                </a:lnTo>
                <a:lnTo>
                  <a:pt x="0" y="41282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782992" y="6218367"/>
            <a:ext cx="1629366" cy="1723367"/>
          </a:xfrm>
          <a:custGeom>
            <a:avLst/>
            <a:gdLst/>
            <a:ahLst/>
            <a:cxnLst/>
            <a:rect r="r" b="b" t="t" l="l"/>
            <a:pathLst>
              <a:path h="1723367" w="1629366">
                <a:moveTo>
                  <a:pt x="0" y="0"/>
                </a:moveTo>
                <a:lnTo>
                  <a:pt x="1629366" y="0"/>
                </a:lnTo>
                <a:lnTo>
                  <a:pt x="1629366" y="1723368"/>
                </a:lnTo>
                <a:lnTo>
                  <a:pt x="0" y="17233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330301" y="6743220"/>
            <a:ext cx="1627397" cy="1783005"/>
          </a:xfrm>
          <a:custGeom>
            <a:avLst/>
            <a:gdLst/>
            <a:ahLst/>
            <a:cxnLst/>
            <a:rect r="r" b="b" t="t" l="l"/>
            <a:pathLst>
              <a:path h="1783005" w="1627397">
                <a:moveTo>
                  <a:pt x="0" y="0"/>
                </a:moveTo>
                <a:lnTo>
                  <a:pt x="1627398" y="0"/>
                </a:lnTo>
                <a:lnTo>
                  <a:pt x="1627398" y="1783004"/>
                </a:lnTo>
                <a:lnTo>
                  <a:pt x="0" y="17830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8901" y="3505022"/>
            <a:ext cx="2974862" cy="1638478"/>
          </a:xfrm>
          <a:custGeom>
            <a:avLst/>
            <a:gdLst/>
            <a:ahLst/>
            <a:cxnLst/>
            <a:rect r="r" b="b" t="t" l="l"/>
            <a:pathLst>
              <a:path h="1638478" w="2974862">
                <a:moveTo>
                  <a:pt x="0" y="0"/>
                </a:moveTo>
                <a:lnTo>
                  <a:pt x="2974862" y="0"/>
                </a:lnTo>
                <a:lnTo>
                  <a:pt x="2974862" y="1638478"/>
                </a:lnTo>
                <a:lnTo>
                  <a:pt x="0" y="16384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542711" y="3644617"/>
            <a:ext cx="2283023" cy="1270611"/>
          </a:xfrm>
          <a:custGeom>
            <a:avLst/>
            <a:gdLst/>
            <a:ahLst/>
            <a:cxnLst/>
            <a:rect r="r" b="b" t="t" l="l"/>
            <a:pathLst>
              <a:path h="1270611" w="2283023">
                <a:moveTo>
                  <a:pt x="0" y="0"/>
                </a:moveTo>
                <a:lnTo>
                  <a:pt x="2283023" y="0"/>
                </a:lnTo>
                <a:lnTo>
                  <a:pt x="2283023" y="1270611"/>
                </a:lnTo>
                <a:lnTo>
                  <a:pt x="0" y="12706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144053" y="903889"/>
            <a:ext cx="10731650" cy="3286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12"/>
              </a:lnSpc>
            </a:pPr>
            <a:r>
              <a:rPr lang="en-US" sz="19223">
                <a:solidFill>
                  <a:srgbClr val="E77965"/>
                </a:solidFill>
                <a:latin typeface="Marykate"/>
                <a:ea typeface="Marykate"/>
                <a:cs typeface="Marykate"/>
                <a:sym typeface="Marykate"/>
              </a:rPr>
              <a:t>PPRE 2025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7967" y="0"/>
            <a:ext cx="3469741" cy="1275364"/>
          </a:xfrm>
          <a:custGeom>
            <a:avLst/>
            <a:gdLst/>
            <a:ahLst/>
            <a:cxnLst/>
            <a:rect r="r" b="b" t="t" l="l"/>
            <a:pathLst>
              <a:path h="1275364" w="3469741">
                <a:moveTo>
                  <a:pt x="0" y="0"/>
                </a:moveTo>
                <a:lnTo>
                  <a:pt x="3469740" y="0"/>
                </a:lnTo>
                <a:lnTo>
                  <a:pt x="3469740" y="1275364"/>
                </a:lnTo>
                <a:lnTo>
                  <a:pt x="0" y="12753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958353" y="508755"/>
            <a:ext cx="2043305" cy="229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1"/>
              </a:lnSpc>
            </a:pPr>
            <a:r>
              <a:rPr lang="en-US" sz="1336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Circonscription de Miribel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747438" y="-150297"/>
            <a:ext cx="5907754" cy="3330497"/>
          </a:xfrm>
          <a:custGeom>
            <a:avLst/>
            <a:gdLst/>
            <a:ahLst/>
            <a:cxnLst/>
            <a:rect r="r" b="b" t="t" l="l"/>
            <a:pathLst>
              <a:path h="3330497" w="5907754">
                <a:moveTo>
                  <a:pt x="0" y="0"/>
                </a:moveTo>
                <a:lnTo>
                  <a:pt x="5907755" y="0"/>
                </a:lnTo>
                <a:lnTo>
                  <a:pt x="5907755" y="3330496"/>
                </a:lnTo>
                <a:lnTo>
                  <a:pt x="0" y="33304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45598" y="3820887"/>
            <a:ext cx="1331723" cy="1723406"/>
          </a:xfrm>
          <a:custGeom>
            <a:avLst/>
            <a:gdLst/>
            <a:ahLst/>
            <a:cxnLst/>
            <a:rect r="r" b="b" t="t" l="l"/>
            <a:pathLst>
              <a:path h="1723406" w="1331723">
                <a:moveTo>
                  <a:pt x="0" y="0"/>
                </a:moveTo>
                <a:lnTo>
                  <a:pt x="1331723" y="0"/>
                </a:lnTo>
                <a:lnTo>
                  <a:pt x="1331723" y="1723406"/>
                </a:lnTo>
                <a:lnTo>
                  <a:pt x="0" y="17234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45598" y="6943731"/>
            <a:ext cx="1838300" cy="1723406"/>
          </a:xfrm>
          <a:custGeom>
            <a:avLst/>
            <a:gdLst/>
            <a:ahLst/>
            <a:cxnLst/>
            <a:rect r="r" b="b" t="t" l="l"/>
            <a:pathLst>
              <a:path h="1723406" w="1838300">
                <a:moveTo>
                  <a:pt x="0" y="0"/>
                </a:moveTo>
                <a:lnTo>
                  <a:pt x="1838300" y="0"/>
                </a:lnTo>
                <a:lnTo>
                  <a:pt x="1838300" y="1723406"/>
                </a:lnTo>
                <a:lnTo>
                  <a:pt x="0" y="17234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0795495" y="4303604"/>
            <a:ext cx="2773094" cy="1053700"/>
          </a:xfrm>
          <a:custGeom>
            <a:avLst/>
            <a:gdLst/>
            <a:ahLst/>
            <a:cxnLst/>
            <a:rect r="r" b="b" t="t" l="l"/>
            <a:pathLst>
              <a:path h="1053700" w="2773094">
                <a:moveTo>
                  <a:pt x="0" y="0"/>
                </a:moveTo>
                <a:lnTo>
                  <a:pt x="2773095" y="0"/>
                </a:lnTo>
                <a:lnTo>
                  <a:pt x="2773095" y="1053700"/>
                </a:lnTo>
                <a:lnTo>
                  <a:pt x="0" y="10537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468189" y="3924726"/>
            <a:ext cx="11655193" cy="1353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55"/>
              </a:lnSpc>
            </a:pPr>
            <a:r>
              <a:rPr lang="en-US" sz="7825">
                <a:solidFill>
                  <a:srgbClr val="545454"/>
                </a:solidFill>
                <a:latin typeface="Marykate"/>
                <a:ea typeface="Marykate"/>
                <a:cs typeface="Marykate"/>
                <a:sym typeface="Marykate"/>
              </a:rPr>
              <a:t>Un document de 2 pages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468189" y="7047570"/>
            <a:ext cx="13542259" cy="1353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55"/>
              </a:lnSpc>
            </a:pPr>
            <a:r>
              <a:rPr lang="en-US" sz="7825">
                <a:solidFill>
                  <a:srgbClr val="545454"/>
                </a:solidFill>
                <a:latin typeface="Marykate"/>
                <a:ea typeface="Marykate"/>
                <a:cs typeface="Marykate"/>
                <a:sym typeface="Marykate"/>
              </a:rPr>
              <a:t>Une liste des aménagements possibles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811519" y="2758590"/>
            <a:ext cx="2194965" cy="1062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26"/>
              </a:lnSpc>
            </a:pPr>
            <a:r>
              <a:rPr lang="en-US" sz="6161">
                <a:solidFill>
                  <a:srgbClr val="E77965"/>
                </a:solidFill>
                <a:latin typeface="Marykate"/>
                <a:ea typeface="Marykate"/>
                <a:cs typeface="Marykate"/>
                <a:sym typeface="Marykate"/>
              </a:rPr>
              <a:t>Cycle 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928416" y="5420468"/>
            <a:ext cx="3514241" cy="1062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26"/>
              </a:lnSpc>
            </a:pPr>
            <a:r>
              <a:rPr lang="en-US" sz="6161">
                <a:solidFill>
                  <a:srgbClr val="E77965"/>
                </a:solidFill>
                <a:latin typeface="Marykate"/>
                <a:ea typeface="Marykate"/>
                <a:cs typeface="Marykate"/>
                <a:sym typeface="Marykate"/>
              </a:rPr>
              <a:t>Cycle 2 et 3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26250" y="1831423"/>
            <a:ext cx="4449871" cy="6356958"/>
          </a:xfrm>
          <a:custGeom>
            <a:avLst/>
            <a:gdLst/>
            <a:ahLst/>
            <a:cxnLst/>
            <a:rect r="r" b="b" t="t" l="l"/>
            <a:pathLst>
              <a:path h="6356958" w="4449871">
                <a:moveTo>
                  <a:pt x="0" y="0"/>
                </a:moveTo>
                <a:lnTo>
                  <a:pt x="4449871" y="0"/>
                </a:lnTo>
                <a:lnTo>
                  <a:pt x="444987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934563" y="1831423"/>
            <a:ext cx="4505494" cy="6356958"/>
          </a:xfrm>
          <a:custGeom>
            <a:avLst/>
            <a:gdLst/>
            <a:ahLst/>
            <a:cxnLst/>
            <a:rect r="r" b="b" t="t" l="l"/>
            <a:pathLst>
              <a:path h="6356958" w="4505494">
                <a:moveTo>
                  <a:pt x="0" y="0"/>
                </a:moveTo>
                <a:lnTo>
                  <a:pt x="4505494" y="0"/>
                </a:lnTo>
                <a:lnTo>
                  <a:pt x="4505494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784864" y="67095"/>
            <a:ext cx="11655193" cy="1353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55"/>
              </a:lnSpc>
            </a:pPr>
            <a:r>
              <a:rPr lang="en-US" sz="7825">
                <a:solidFill>
                  <a:srgbClr val="545454"/>
                </a:solidFill>
                <a:latin typeface="Marykate"/>
                <a:ea typeface="Marykate"/>
                <a:cs typeface="Marykate"/>
                <a:sym typeface="Marykate"/>
              </a:rPr>
              <a:t>Un document de 2 pages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3277" y="0"/>
            <a:ext cx="7200900" cy="10287000"/>
          </a:xfrm>
          <a:custGeom>
            <a:avLst/>
            <a:gdLst/>
            <a:ahLst/>
            <a:cxnLst/>
            <a:rect r="r" b="b" t="t" l="l"/>
            <a:pathLst>
              <a:path h="10287000" w="7200900">
                <a:moveTo>
                  <a:pt x="0" y="0"/>
                </a:moveTo>
                <a:lnTo>
                  <a:pt x="7200900" y="0"/>
                </a:lnTo>
                <a:lnTo>
                  <a:pt x="7200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54669" y="8039862"/>
            <a:ext cx="1483984" cy="2093804"/>
          </a:xfrm>
          <a:custGeom>
            <a:avLst/>
            <a:gdLst/>
            <a:ahLst/>
            <a:cxnLst/>
            <a:rect r="r" b="b" t="t" l="l"/>
            <a:pathLst>
              <a:path h="2093804" w="1483984">
                <a:moveTo>
                  <a:pt x="0" y="0"/>
                </a:moveTo>
                <a:lnTo>
                  <a:pt x="1483984" y="0"/>
                </a:lnTo>
                <a:lnTo>
                  <a:pt x="1483984" y="2093804"/>
                </a:lnTo>
                <a:lnTo>
                  <a:pt x="0" y="2093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559499" y="149657"/>
            <a:ext cx="7646822" cy="7646822"/>
          </a:xfrm>
          <a:custGeom>
            <a:avLst/>
            <a:gdLst/>
            <a:ahLst/>
            <a:cxnLst/>
            <a:rect r="r" b="b" t="t" l="l"/>
            <a:pathLst>
              <a:path h="7646822" w="7646822">
                <a:moveTo>
                  <a:pt x="0" y="0"/>
                </a:moveTo>
                <a:lnTo>
                  <a:pt x="7646822" y="0"/>
                </a:lnTo>
                <a:lnTo>
                  <a:pt x="7646822" y="7646822"/>
                </a:lnTo>
                <a:lnTo>
                  <a:pt x="0" y="76468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30809" y="7819435"/>
            <a:ext cx="1520760" cy="2172514"/>
          </a:xfrm>
          <a:custGeom>
            <a:avLst/>
            <a:gdLst/>
            <a:ahLst/>
            <a:cxnLst/>
            <a:rect r="r" b="b" t="t" l="l"/>
            <a:pathLst>
              <a:path h="2172514" w="1520760">
                <a:moveTo>
                  <a:pt x="0" y="0"/>
                </a:moveTo>
                <a:lnTo>
                  <a:pt x="1520760" y="0"/>
                </a:lnTo>
                <a:lnTo>
                  <a:pt x="1520760" y="2172514"/>
                </a:lnTo>
                <a:lnTo>
                  <a:pt x="0" y="2172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177506" y="0"/>
            <a:ext cx="7081794" cy="9991949"/>
          </a:xfrm>
          <a:custGeom>
            <a:avLst/>
            <a:gdLst/>
            <a:ahLst/>
            <a:cxnLst/>
            <a:rect r="r" b="b" t="t" l="l"/>
            <a:pathLst>
              <a:path h="9991949" w="7081794">
                <a:moveTo>
                  <a:pt x="0" y="0"/>
                </a:moveTo>
                <a:lnTo>
                  <a:pt x="7081794" y="0"/>
                </a:lnTo>
                <a:lnTo>
                  <a:pt x="7081794" y="9991949"/>
                </a:lnTo>
                <a:lnTo>
                  <a:pt x="0" y="99919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70812" y="324824"/>
            <a:ext cx="7240754" cy="7240754"/>
          </a:xfrm>
          <a:custGeom>
            <a:avLst/>
            <a:gdLst/>
            <a:ahLst/>
            <a:cxnLst/>
            <a:rect r="r" b="b" t="t" l="l"/>
            <a:pathLst>
              <a:path h="7240754" w="7240754">
                <a:moveTo>
                  <a:pt x="0" y="0"/>
                </a:moveTo>
                <a:lnTo>
                  <a:pt x="7240754" y="0"/>
                </a:lnTo>
                <a:lnTo>
                  <a:pt x="7240754" y="7240753"/>
                </a:lnTo>
                <a:lnTo>
                  <a:pt x="0" y="72407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9404" y="1557481"/>
            <a:ext cx="6356958" cy="6356958"/>
          </a:xfrm>
          <a:custGeom>
            <a:avLst/>
            <a:gdLst/>
            <a:ahLst/>
            <a:cxnLst/>
            <a:rect r="r" b="b" t="t" l="l"/>
            <a:pathLst>
              <a:path h="6356958" w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958284" y="1924927"/>
            <a:ext cx="4312449" cy="5989512"/>
          </a:xfrm>
          <a:custGeom>
            <a:avLst/>
            <a:gdLst/>
            <a:ahLst/>
            <a:cxnLst/>
            <a:rect r="r" b="b" t="t" l="l"/>
            <a:pathLst>
              <a:path h="5989512" w="4312449">
                <a:moveTo>
                  <a:pt x="0" y="0"/>
                </a:moveTo>
                <a:lnTo>
                  <a:pt x="4312449" y="0"/>
                </a:lnTo>
                <a:lnTo>
                  <a:pt x="4312449" y="5989512"/>
                </a:lnTo>
                <a:lnTo>
                  <a:pt x="0" y="59895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134195" y="-33104"/>
            <a:ext cx="13542259" cy="1353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55"/>
              </a:lnSpc>
            </a:pPr>
            <a:r>
              <a:rPr lang="en-US" sz="7825">
                <a:solidFill>
                  <a:srgbClr val="545454"/>
                </a:solidFill>
                <a:latin typeface="Marykate"/>
                <a:ea typeface="Marykate"/>
                <a:cs typeface="Marykate"/>
                <a:sym typeface="Marykate"/>
              </a:rPr>
              <a:t>Une liste des aménagements possibles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191338" y="7819189"/>
            <a:ext cx="9905324" cy="1733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76"/>
              </a:lnSpc>
            </a:pPr>
            <a:r>
              <a:rPr lang="en-US" sz="4983" b="true">
                <a:solidFill>
                  <a:srgbClr val="E779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ATTENTION : DES EVOLUTIONS VONT ENCORE ARRIVER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00273" y="2841714"/>
            <a:ext cx="6881625" cy="6819065"/>
          </a:xfrm>
          <a:custGeom>
            <a:avLst/>
            <a:gdLst/>
            <a:ahLst/>
            <a:cxnLst/>
            <a:rect r="r" b="b" t="t" l="l"/>
            <a:pathLst>
              <a:path h="6819065" w="6881625">
                <a:moveTo>
                  <a:pt x="0" y="0"/>
                </a:moveTo>
                <a:lnTo>
                  <a:pt x="6881625" y="0"/>
                </a:lnTo>
                <a:lnTo>
                  <a:pt x="6881625" y="6819065"/>
                </a:lnTo>
                <a:lnTo>
                  <a:pt x="0" y="6819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31044" y="4286250"/>
            <a:ext cx="11693109" cy="1714500"/>
            <a:chOff x="0" y="0"/>
            <a:chExt cx="11086799" cy="16256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086799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086799">
                  <a:moveTo>
                    <a:pt x="0" y="0"/>
                  </a:moveTo>
                  <a:lnTo>
                    <a:pt x="11086799" y="0"/>
                  </a:lnTo>
                  <a:lnTo>
                    <a:pt x="11086799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42875"/>
              <a:ext cx="11086799" cy="1768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919"/>
                </a:lnSpc>
              </a:pPr>
              <a:r>
                <a:rPr lang="en-US" sz="6599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FOCUS “PILOTAGE INSPIRANT” 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478241" y="456887"/>
            <a:ext cx="4044769" cy="1348256"/>
          </a:xfrm>
          <a:custGeom>
            <a:avLst/>
            <a:gdLst/>
            <a:ahLst/>
            <a:cxnLst/>
            <a:rect r="r" b="b" t="t" l="l"/>
            <a:pathLst>
              <a:path h="1348256" w="4044769">
                <a:moveTo>
                  <a:pt x="0" y="0"/>
                </a:moveTo>
                <a:lnTo>
                  <a:pt x="4044769" y="0"/>
                </a:lnTo>
                <a:lnTo>
                  <a:pt x="4044769" y="1348256"/>
                </a:lnTo>
                <a:lnTo>
                  <a:pt x="0" y="1348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941034" y="5615049"/>
            <a:ext cx="10673129" cy="509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3"/>
              </a:lnSpc>
            </a:pPr>
            <a:r>
              <a:rPr lang="en-US" sz="3095">
                <a:solidFill>
                  <a:srgbClr val="41545B"/>
                </a:solidFill>
                <a:latin typeface="Open Sans"/>
                <a:ea typeface="Open Sans"/>
                <a:cs typeface="Open Sans"/>
                <a:sym typeface="Open Sans"/>
              </a:rPr>
              <a:t>La rentrée échelonnée à l’école de Beynost Maternelle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4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1983462">
            <a:off x="14559208" y="2648639"/>
            <a:ext cx="978340" cy="1446470"/>
          </a:xfrm>
          <a:custGeom>
            <a:avLst/>
            <a:gdLst/>
            <a:ahLst/>
            <a:cxnLst/>
            <a:rect r="r" b="b" t="t" l="l"/>
            <a:pathLst>
              <a:path h="1446470" w="978340">
                <a:moveTo>
                  <a:pt x="978340" y="0"/>
                </a:moveTo>
                <a:lnTo>
                  <a:pt x="0" y="0"/>
                </a:lnTo>
                <a:lnTo>
                  <a:pt x="0" y="1446470"/>
                </a:lnTo>
                <a:lnTo>
                  <a:pt x="978340" y="1446470"/>
                </a:lnTo>
                <a:lnTo>
                  <a:pt x="978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413341">
            <a:off x="2536583" y="5397224"/>
            <a:ext cx="978340" cy="1446470"/>
          </a:xfrm>
          <a:custGeom>
            <a:avLst/>
            <a:gdLst/>
            <a:ahLst/>
            <a:cxnLst/>
            <a:rect r="r" b="b" t="t" l="l"/>
            <a:pathLst>
              <a:path h="1446470" w="978340">
                <a:moveTo>
                  <a:pt x="0" y="0"/>
                </a:moveTo>
                <a:lnTo>
                  <a:pt x="978340" y="0"/>
                </a:lnTo>
                <a:lnTo>
                  <a:pt x="978340" y="1446471"/>
                </a:lnTo>
                <a:lnTo>
                  <a:pt x="0" y="1446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262247" y="8156590"/>
            <a:ext cx="1798627" cy="1955029"/>
          </a:xfrm>
          <a:custGeom>
            <a:avLst/>
            <a:gdLst/>
            <a:ahLst/>
            <a:cxnLst/>
            <a:rect r="r" b="b" t="t" l="l"/>
            <a:pathLst>
              <a:path h="1955029" w="1798627">
                <a:moveTo>
                  <a:pt x="0" y="0"/>
                </a:moveTo>
                <a:lnTo>
                  <a:pt x="1798627" y="0"/>
                </a:lnTo>
                <a:lnTo>
                  <a:pt x="1798627" y="1955029"/>
                </a:lnTo>
                <a:lnTo>
                  <a:pt x="0" y="1955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99709" y="-116460"/>
            <a:ext cx="2224505" cy="2180015"/>
          </a:xfrm>
          <a:custGeom>
            <a:avLst/>
            <a:gdLst/>
            <a:ahLst/>
            <a:cxnLst/>
            <a:rect r="r" b="b" t="t" l="l"/>
            <a:pathLst>
              <a:path h="2180015" w="2224505">
                <a:moveTo>
                  <a:pt x="0" y="0"/>
                </a:moveTo>
                <a:lnTo>
                  <a:pt x="2224505" y="0"/>
                </a:lnTo>
                <a:lnTo>
                  <a:pt x="2224505" y="2180015"/>
                </a:lnTo>
                <a:lnTo>
                  <a:pt x="0" y="2180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274563" y="6895766"/>
            <a:ext cx="2650493" cy="968635"/>
          </a:xfrm>
          <a:custGeom>
            <a:avLst/>
            <a:gdLst/>
            <a:ahLst/>
            <a:cxnLst/>
            <a:rect r="r" b="b" t="t" l="l"/>
            <a:pathLst>
              <a:path h="968635" w="2650493">
                <a:moveTo>
                  <a:pt x="0" y="0"/>
                </a:moveTo>
                <a:lnTo>
                  <a:pt x="2650493" y="0"/>
                </a:lnTo>
                <a:lnTo>
                  <a:pt x="2650493" y="968635"/>
                </a:lnTo>
                <a:lnTo>
                  <a:pt x="0" y="9686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356884" y="678288"/>
            <a:ext cx="1917679" cy="700825"/>
          </a:xfrm>
          <a:custGeom>
            <a:avLst/>
            <a:gdLst/>
            <a:ahLst/>
            <a:cxnLst/>
            <a:rect r="r" b="b" t="t" l="l"/>
            <a:pathLst>
              <a:path h="700825" w="1917679">
                <a:moveTo>
                  <a:pt x="0" y="0"/>
                </a:moveTo>
                <a:lnTo>
                  <a:pt x="1917679" y="0"/>
                </a:lnTo>
                <a:lnTo>
                  <a:pt x="1917679" y="700824"/>
                </a:lnTo>
                <a:lnTo>
                  <a:pt x="0" y="700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425960" y="4881777"/>
            <a:ext cx="1269827" cy="808072"/>
          </a:xfrm>
          <a:custGeom>
            <a:avLst/>
            <a:gdLst/>
            <a:ahLst/>
            <a:cxnLst/>
            <a:rect r="r" b="b" t="t" l="l"/>
            <a:pathLst>
              <a:path h="808072" w="1269827">
                <a:moveTo>
                  <a:pt x="0" y="0"/>
                </a:moveTo>
                <a:lnTo>
                  <a:pt x="1269828" y="0"/>
                </a:lnTo>
                <a:lnTo>
                  <a:pt x="1269828" y="808072"/>
                </a:lnTo>
                <a:lnTo>
                  <a:pt x="0" y="8080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239622" y="3144068"/>
            <a:ext cx="11808756" cy="3360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72"/>
              </a:lnSpc>
            </a:pPr>
            <a:r>
              <a:rPr lang="en-US" sz="11884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Plan de formation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54275" y="1643028"/>
            <a:ext cx="2341887" cy="855853"/>
          </a:xfrm>
          <a:custGeom>
            <a:avLst/>
            <a:gdLst/>
            <a:ahLst/>
            <a:cxnLst/>
            <a:rect r="r" b="b" t="t" l="l"/>
            <a:pathLst>
              <a:path h="855853" w="2341887">
                <a:moveTo>
                  <a:pt x="0" y="0"/>
                </a:moveTo>
                <a:lnTo>
                  <a:pt x="2341887" y="0"/>
                </a:lnTo>
                <a:lnTo>
                  <a:pt x="2341887" y="855853"/>
                </a:lnTo>
                <a:lnTo>
                  <a:pt x="0" y="8558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900031" y="1944806"/>
            <a:ext cx="8487937" cy="554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90"/>
              </a:lnSpc>
            </a:pPr>
            <a:r>
              <a:rPr lang="en-US" b="true" sz="3900">
                <a:solidFill>
                  <a:srgbClr val="FFFFFF"/>
                </a:solidFill>
                <a:latin typeface="Kalam Bold"/>
                <a:ea typeface="Kalam Bold"/>
                <a:cs typeface="Kalam Bold"/>
                <a:sym typeface="Kalam Bold"/>
              </a:rPr>
              <a:t>Circonscription de Miribel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238016" y="7102209"/>
            <a:ext cx="7811968" cy="681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90"/>
              </a:lnSpc>
            </a:pPr>
            <a:r>
              <a:rPr lang="en-US" b="true" sz="4900">
                <a:solidFill>
                  <a:srgbClr val="FFFFFF"/>
                </a:solidFill>
                <a:latin typeface="Kalam Bold"/>
                <a:ea typeface="Kalam Bold"/>
                <a:cs typeface="Kalam Bold"/>
                <a:sym typeface="Kalam Bold"/>
              </a:rPr>
              <a:t>Année 2025-2026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373864">
            <a:off x="-2083531" y="8044144"/>
            <a:ext cx="4868585" cy="566526"/>
          </a:xfrm>
          <a:custGeom>
            <a:avLst/>
            <a:gdLst/>
            <a:ahLst/>
            <a:cxnLst/>
            <a:rect r="r" b="b" t="t" l="l"/>
            <a:pathLst>
              <a:path h="566526" w="4868585">
                <a:moveTo>
                  <a:pt x="0" y="0"/>
                </a:moveTo>
                <a:lnTo>
                  <a:pt x="4868585" y="0"/>
                </a:lnTo>
                <a:lnTo>
                  <a:pt x="4868585" y="566527"/>
                </a:lnTo>
                <a:lnTo>
                  <a:pt x="0" y="5665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 rot="0">
            <a:off x="0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name="AutoShape 15" id="15"/>
          <p:cNvSpPr/>
          <p:nvPr/>
        </p:nvSpPr>
        <p:spPr>
          <a:xfrm rot="0"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name="AutoShape 16" id="16"/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name="AutoShape 17" id="17"/>
          <p:cNvSpPr/>
          <p:nvPr/>
        </p:nvSpPr>
        <p:spPr>
          <a:xfrm rot="5400000">
            <a:off x="2024515" y="9321186"/>
            <a:ext cx="201407" cy="1028700"/>
          </a:xfrm>
          <a:prstGeom prst="rect">
            <a:avLst/>
          </a:prstGeom>
          <a:solidFill>
            <a:srgbClr val="EEBDB5"/>
          </a:solidFill>
        </p:spPr>
      </p:sp>
      <p:sp>
        <p:nvSpPr>
          <p:cNvPr name="AutoShape 18" id="18"/>
          <p:cNvSpPr/>
          <p:nvPr/>
        </p:nvSpPr>
        <p:spPr>
          <a:xfrm rot="5400000">
            <a:off x="3572749" y="9321186"/>
            <a:ext cx="201407" cy="1028700"/>
          </a:xfrm>
          <a:prstGeom prst="rect">
            <a:avLst/>
          </a:prstGeom>
          <a:solidFill>
            <a:srgbClr val="BAE2DF"/>
          </a:solidFill>
        </p:spPr>
      </p:sp>
      <p:sp>
        <p:nvSpPr>
          <p:cNvPr name="AutoShape 19" id="19"/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name="Freeform 20" id="20"/>
          <p:cNvSpPr/>
          <p:nvPr/>
        </p:nvSpPr>
        <p:spPr>
          <a:xfrm flipH="false" flipV="false" rot="0">
            <a:off x="7691491" y="8500060"/>
            <a:ext cx="2685634" cy="380872"/>
          </a:xfrm>
          <a:custGeom>
            <a:avLst/>
            <a:gdLst/>
            <a:ahLst/>
            <a:cxnLst/>
            <a:rect r="r" b="b" t="t" l="l"/>
            <a:pathLst>
              <a:path h="380872" w="2685634">
                <a:moveTo>
                  <a:pt x="0" y="0"/>
                </a:moveTo>
                <a:lnTo>
                  <a:pt x="2685634" y="0"/>
                </a:lnTo>
                <a:lnTo>
                  <a:pt x="2685634" y="380872"/>
                </a:lnTo>
                <a:lnTo>
                  <a:pt x="0" y="3808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4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841" y="0"/>
            <a:ext cx="6308473" cy="5669740"/>
          </a:xfrm>
          <a:custGeom>
            <a:avLst/>
            <a:gdLst/>
            <a:ahLst/>
            <a:cxnLst/>
            <a:rect r="r" b="b" t="t" l="l"/>
            <a:pathLst>
              <a:path h="5669740" w="6308473">
                <a:moveTo>
                  <a:pt x="0" y="0"/>
                </a:moveTo>
                <a:lnTo>
                  <a:pt x="6308473" y="0"/>
                </a:lnTo>
                <a:lnTo>
                  <a:pt x="6308473" y="5669740"/>
                </a:lnTo>
                <a:lnTo>
                  <a:pt x="0" y="566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36477" y="1076325"/>
            <a:ext cx="4739432" cy="298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70"/>
              </a:lnSpc>
            </a:pPr>
            <a:r>
              <a:rPr lang="en-US" sz="57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1ère année</a:t>
            </a:r>
          </a:p>
          <a:p>
            <a:pPr algn="ctr">
              <a:lnSpc>
                <a:spcPts val="6270"/>
              </a:lnSpc>
            </a:pPr>
            <a:r>
              <a:rPr lang="en-US" sz="57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 éval école </a:t>
            </a:r>
          </a:p>
          <a:p>
            <a:pPr algn="ctr">
              <a:lnSpc>
                <a:spcPts val="6270"/>
              </a:lnSpc>
            </a:pPr>
            <a:r>
              <a:rPr lang="en-US" sz="57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+ Programmes</a:t>
            </a:r>
          </a:p>
          <a:p>
            <a:pPr algn="ctr">
              <a:lnSpc>
                <a:spcPts val="4730"/>
              </a:lnSpc>
              <a:spcBef>
                <a:spcPct val="0"/>
              </a:spcBef>
            </a:pPr>
            <a:r>
              <a:rPr lang="en-US" sz="43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+ choix ou SRAV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021294" y="4664228"/>
            <a:ext cx="6855321" cy="4767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33"/>
              </a:lnSpc>
            </a:pPr>
            <a:r>
              <a:rPr lang="en-US" sz="566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Année 2 évaluation </a:t>
            </a:r>
          </a:p>
          <a:p>
            <a:pPr algn="ctr">
              <a:lnSpc>
                <a:spcPts val="6233"/>
              </a:lnSpc>
            </a:pPr>
            <a:r>
              <a:rPr lang="en-US" sz="566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école </a:t>
            </a:r>
          </a:p>
          <a:p>
            <a:pPr algn="ctr">
              <a:lnSpc>
                <a:spcPts val="6233"/>
              </a:lnSpc>
            </a:pPr>
            <a:r>
              <a:rPr lang="en-US" sz="566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dans la </a:t>
            </a:r>
          </a:p>
          <a:p>
            <a:pPr algn="ctr">
              <a:lnSpc>
                <a:spcPts val="6233"/>
              </a:lnSpc>
              <a:spcBef>
                <a:spcPct val="0"/>
              </a:spcBef>
            </a:pPr>
            <a:r>
              <a:rPr lang="en-US" sz="566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constellation</a:t>
            </a:r>
          </a:p>
          <a:p>
            <a:pPr algn="ctr">
              <a:lnSpc>
                <a:spcPts val="6233"/>
              </a:lnSpc>
              <a:spcBef>
                <a:spcPct val="0"/>
              </a:spcBef>
            </a:pPr>
            <a:r>
              <a:rPr lang="en-US" sz="566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ou</a:t>
            </a:r>
          </a:p>
          <a:p>
            <a:pPr algn="ctr">
              <a:lnSpc>
                <a:spcPts val="6233"/>
              </a:lnSpc>
              <a:spcBef>
                <a:spcPct val="0"/>
              </a:spcBef>
            </a:pPr>
            <a:r>
              <a:rPr lang="en-US" sz="566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 Constellation simple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506192" y="2985168"/>
            <a:ext cx="9635770" cy="8660148"/>
          </a:xfrm>
          <a:custGeom>
            <a:avLst/>
            <a:gdLst/>
            <a:ahLst/>
            <a:cxnLst/>
            <a:rect r="r" b="b" t="t" l="l"/>
            <a:pathLst>
              <a:path h="8660148" w="9635770">
                <a:moveTo>
                  <a:pt x="0" y="0"/>
                </a:moveTo>
                <a:lnTo>
                  <a:pt x="9635770" y="0"/>
                </a:lnTo>
                <a:lnTo>
                  <a:pt x="9635770" y="8660148"/>
                </a:lnTo>
                <a:lnTo>
                  <a:pt x="0" y="86601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950827" y="277265"/>
            <a:ext cx="6308473" cy="5669740"/>
          </a:xfrm>
          <a:custGeom>
            <a:avLst/>
            <a:gdLst/>
            <a:ahLst/>
            <a:cxnLst/>
            <a:rect r="r" b="b" t="t" l="l"/>
            <a:pathLst>
              <a:path h="5669740" w="6308473">
                <a:moveTo>
                  <a:pt x="0" y="0"/>
                </a:moveTo>
                <a:lnTo>
                  <a:pt x="6308473" y="0"/>
                </a:lnTo>
                <a:lnTo>
                  <a:pt x="6308473" y="5669741"/>
                </a:lnTo>
                <a:lnTo>
                  <a:pt x="0" y="56697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378975" y="1147338"/>
            <a:ext cx="6308473" cy="3977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33"/>
              </a:lnSpc>
            </a:pPr>
            <a:r>
              <a:rPr lang="en-US" sz="566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pHARe + Programmes</a:t>
            </a:r>
          </a:p>
          <a:p>
            <a:pPr algn="ctr">
              <a:lnSpc>
                <a:spcPts val="6233"/>
              </a:lnSpc>
            </a:pPr>
            <a:r>
              <a:rPr lang="en-US" sz="566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+ Choix ou </a:t>
            </a:r>
          </a:p>
          <a:p>
            <a:pPr algn="ctr">
              <a:lnSpc>
                <a:spcPts val="6233"/>
              </a:lnSpc>
            </a:pPr>
            <a:r>
              <a:rPr lang="en-US" sz="566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SRAV et </a:t>
            </a:r>
          </a:p>
          <a:p>
            <a:pPr algn="ctr">
              <a:lnSpc>
                <a:spcPts val="6233"/>
              </a:lnSpc>
              <a:spcBef>
                <a:spcPct val="0"/>
              </a:spcBef>
            </a:pPr>
            <a:r>
              <a:rPr lang="en-US" sz="566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SN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039298" y="1318141"/>
            <a:ext cx="3645694" cy="814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33"/>
              </a:lnSpc>
              <a:spcBef>
                <a:spcPct val="0"/>
              </a:spcBef>
            </a:pPr>
            <a:r>
              <a:rPr lang="en-US" sz="566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Trois types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4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20919" y="0"/>
            <a:ext cx="5921955" cy="4114800"/>
          </a:xfrm>
          <a:custGeom>
            <a:avLst/>
            <a:gdLst/>
            <a:ahLst/>
            <a:cxnLst/>
            <a:rect r="r" b="b" t="t" l="l"/>
            <a:pathLst>
              <a:path h="4114800" w="5921955">
                <a:moveTo>
                  <a:pt x="0" y="0"/>
                </a:moveTo>
                <a:lnTo>
                  <a:pt x="5921956" y="0"/>
                </a:lnTo>
                <a:lnTo>
                  <a:pt x="59219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86075" y="1104900"/>
            <a:ext cx="17972943" cy="2612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40"/>
              </a:lnSpc>
              <a:spcBef>
                <a:spcPct val="0"/>
              </a:spcBef>
            </a:pPr>
            <a:r>
              <a:rPr lang="en-US" sz="9218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Ecoles débutant l’évaluation d’école: Béligneux et Dagneux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34787" y="4387290"/>
            <a:ext cx="17553213" cy="4950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90945" indent="-545473" lvl="1">
              <a:lnSpc>
                <a:spcPts val="5558"/>
              </a:lnSpc>
              <a:buFont typeface="Arial"/>
              <a:buChar char="•"/>
            </a:pPr>
            <a:r>
              <a:rPr lang="en-US" sz="5053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9h évaluation école pour rapport initial + visite évaluateurs</a:t>
            </a:r>
          </a:p>
          <a:p>
            <a:pPr algn="l">
              <a:lnSpc>
                <a:spcPts val="5558"/>
              </a:lnSpc>
            </a:pPr>
          </a:p>
          <a:p>
            <a:pPr algn="l" marL="1090945" indent="-545473" lvl="1">
              <a:lnSpc>
                <a:spcPts val="5558"/>
              </a:lnSpc>
              <a:buFont typeface="Arial"/>
              <a:buChar char="•"/>
            </a:pPr>
            <a:r>
              <a:rPr lang="en-US" sz="5053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6h Nouveaux programmes C1/C2/C3</a:t>
            </a:r>
          </a:p>
          <a:p>
            <a:pPr algn="l">
              <a:lnSpc>
                <a:spcPts val="5558"/>
              </a:lnSpc>
            </a:pPr>
          </a:p>
          <a:p>
            <a:pPr algn="l" marL="1090945" indent="-545473" lvl="1">
              <a:lnSpc>
                <a:spcPts val="5558"/>
              </a:lnSpc>
              <a:buFont typeface="Arial"/>
              <a:buChar char="•"/>
            </a:pPr>
            <a:r>
              <a:rPr lang="en-US" sz="5053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3h SRAV ou SN ou au choix pour les enseignants non concernés (enseignement équitable, ASH...)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142725">
            <a:off x="1412291" y="3914711"/>
            <a:ext cx="1554630" cy="1673280"/>
          </a:xfrm>
          <a:custGeom>
            <a:avLst/>
            <a:gdLst/>
            <a:ahLst/>
            <a:cxnLst/>
            <a:rect r="r" b="b" t="t" l="l"/>
            <a:pathLst>
              <a:path h="1673280" w="1554630">
                <a:moveTo>
                  <a:pt x="0" y="0"/>
                </a:moveTo>
                <a:lnTo>
                  <a:pt x="1554629" y="0"/>
                </a:lnTo>
                <a:lnTo>
                  <a:pt x="1554629" y="1673281"/>
                </a:lnTo>
                <a:lnTo>
                  <a:pt x="0" y="1673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505822">
            <a:off x="1452471" y="816290"/>
            <a:ext cx="2813658" cy="1780278"/>
          </a:xfrm>
          <a:custGeom>
            <a:avLst/>
            <a:gdLst/>
            <a:ahLst/>
            <a:cxnLst/>
            <a:rect r="r" b="b" t="t" l="l"/>
            <a:pathLst>
              <a:path h="1780278" w="2813658">
                <a:moveTo>
                  <a:pt x="0" y="0"/>
                </a:moveTo>
                <a:lnTo>
                  <a:pt x="2813658" y="0"/>
                </a:lnTo>
                <a:lnTo>
                  <a:pt x="2813658" y="1780278"/>
                </a:lnTo>
                <a:lnTo>
                  <a:pt x="0" y="17802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800000">
            <a:off x="1353184" y="1763559"/>
            <a:ext cx="6296707" cy="6299966"/>
            <a:chOff x="0" y="0"/>
            <a:chExt cx="4762912" cy="47653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0160" y="16510"/>
              <a:ext cx="4740052" cy="4737437"/>
            </a:xfrm>
            <a:custGeom>
              <a:avLst/>
              <a:gdLst/>
              <a:ahLst/>
              <a:cxnLst/>
              <a:rect r="r" b="b" t="t" l="l"/>
              <a:pathLst>
                <a:path h="4737437" w="4740052">
                  <a:moveTo>
                    <a:pt x="4740052" y="4737437"/>
                  </a:moveTo>
                  <a:lnTo>
                    <a:pt x="0" y="4729817"/>
                  </a:lnTo>
                  <a:lnTo>
                    <a:pt x="0" y="1656294"/>
                  </a:lnTo>
                  <a:lnTo>
                    <a:pt x="17780" y="19050"/>
                  </a:lnTo>
                  <a:lnTo>
                    <a:pt x="2361654" y="0"/>
                  </a:lnTo>
                  <a:lnTo>
                    <a:pt x="472100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-3810" y="0"/>
              <a:ext cx="4769262" cy="4764107"/>
            </a:xfrm>
            <a:custGeom>
              <a:avLst/>
              <a:gdLst/>
              <a:ahLst/>
              <a:cxnLst/>
              <a:rect r="r" b="b" t="t" l="l"/>
              <a:pathLst>
                <a:path h="4764107" w="4769262">
                  <a:moveTo>
                    <a:pt x="4734972" y="21590"/>
                  </a:moveTo>
                  <a:cubicBezTo>
                    <a:pt x="4736242" y="34290"/>
                    <a:pt x="4736242" y="44450"/>
                    <a:pt x="4737512" y="54610"/>
                  </a:cubicBezTo>
                  <a:cubicBezTo>
                    <a:pt x="4740052" y="136106"/>
                    <a:pt x="4741322" y="240037"/>
                    <a:pt x="4743862" y="340257"/>
                  </a:cubicBezTo>
                  <a:cubicBezTo>
                    <a:pt x="4743862" y="485018"/>
                    <a:pt x="4756562" y="3339416"/>
                    <a:pt x="4762912" y="3484177"/>
                  </a:cubicBezTo>
                  <a:cubicBezTo>
                    <a:pt x="4769262" y="3703175"/>
                    <a:pt x="4765452" y="3925885"/>
                    <a:pt x="4765452" y="4144883"/>
                  </a:cubicBezTo>
                  <a:cubicBezTo>
                    <a:pt x="4765452" y="4337898"/>
                    <a:pt x="4766722" y="4516066"/>
                    <a:pt x="4767992" y="4703147"/>
                  </a:cubicBezTo>
                  <a:cubicBezTo>
                    <a:pt x="4767992" y="4724737"/>
                    <a:pt x="4767992" y="4738707"/>
                    <a:pt x="4767992" y="4762837"/>
                  </a:cubicBezTo>
                  <a:cubicBezTo>
                    <a:pt x="4745132" y="4762837"/>
                    <a:pt x="4724812" y="4764107"/>
                    <a:pt x="4694584" y="4762837"/>
                  </a:cubicBezTo>
                  <a:cubicBezTo>
                    <a:pt x="4454564" y="4757757"/>
                    <a:pt x="4210851" y="4764107"/>
                    <a:pt x="3970832" y="4759027"/>
                  </a:cubicBezTo>
                  <a:cubicBezTo>
                    <a:pt x="3826820" y="4755217"/>
                    <a:pt x="3686501" y="4757757"/>
                    <a:pt x="3542489" y="4755217"/>
                  </a:cubicBezTo>
                  <a:cubicBezTo>
                    <a:pt x="3476022" y="4753947"/>
                    <a:pt x="3409555" y="4752677"/>
                    <a:pt x="3343088" y="4751407"/>
                  </a:cubicBezTo>
                  <a:cubicBezTo>
                    <a:pt x="3302469" y="4751407"/>
                    <a:pt x="3265543" y="4752677"/>
                    <a:pt x="3224924" y="4752677"/>
                  </a:cubicBezTo>
                  <a:cubicBezTo>
                    <a:pt x="3121531" y="4751407"/>
                    <a:pt x="2837200" y="4752677"/>
                    <a:pt x="2733807" y="4751407"/>
                  </a:cubicBezTo>
                  <a:cubicBezTo>
                    <a:pt x="2659955" y="4750137"/>
                    <a:pt x="1182910" y="4759027"/>
                    <a:pt x="1109058" y="4757757"/>
                  </a:cubicBezTo>
                  <a:cubicBezTo>
                    <a:pt x="1090595" y="4757757"/>
                    <a:pt x="1068439" y="4759027"/>
                    <a:pt x="1049976" y="4759027"/>
                  </a:cubicBezTo>
                  <a:cubicBezTo>
                    <a:pt x="1005665" y="4759027"/>
                    <a:pt x="965046" y="4760297"/>
                    <a:pt x="920734" y="4760297"/>
                  </a:cubicBezTo>
                  <a:cubicBezTo>
                    <a:pt x="809956" y="4760297"/>
                    <a:pt x="702870" y="4759027"/>
                    <a:pt x="592092" y="4757757"/>
                  </a:cubicBezTo>
                  <a:cubicBezTo>
                    <a:pt x="525625" y="4756487"/>
                    <a:pt x="459158" y="4755217"/>
                    <a:pt x="396384" y="4753947"/>
                  </a:cubicBezTo>
                  <a:cubicBezTo>
                    <a:pt x="278220" y="4752677"/>
                    <a:pt x="160056" y="4751407"/>
                    <a:pt x="48260" y="4751407"/>
                  </a:cubicBezTo>
                  <a:cubicBezTo>
                    <a:pt x="38100" y="4751407"/>
                    <a:pt x="29210" y="4751407"/>
                    <a:pt x="19050" y="4750137"/>
                  </a:cubicBezTo>
                  <a:cubicBezTo>
                    <a:pt x="10160" y="4748867"/>
                    <a:pt x="5080" y="4742517"/>
                    <a:pt x="7620" y="4733627"/>
                  </a:cubicBezTo>
                  <a:cubicBezTo>
                    <a:pt x="16510" y="4701658"/>
                    <a:pt x="12700" y="4608862"/>
                    <a:pt x="11430" y="4512354"/>
                  </a:cubicBezTo>
                  <a:cubicBezTo>
                    <a:pt x="10160" y="4315627"/>
                    <a:pt x="6350" y="4122612"/>
                    <a:pt x="7620" y="3925885"/>
                  </a:cubicBezTo>
                  <a:cubicBezTo>
                    <a:pt x="5080" y="3680904"/>
                    <a:pt x="0" y="648338"/>
                    <a:pt x="7620" y="399646"/>
                  </a:cubicBezTo>
                  <a:cubicBezTo>
                    <a:pt x="8890" y="351392"/>
                    <a:pt x="7620" y="299426"/>
                    <a:pt x="8890" y="251173"/>
                  </a:cubicBezTo>
                  <a:cubicBezTo>
                    <a:pt x="10160" y="173224"/>
                    <a:pt x="12700" y="8785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741" y="30480"/>
                    <a:pt x="126823" y="29210"/>
                  </a:cubicBezTo>
                  <a:cubicBezTo>
                    <a:pt x="226524" y="25400"/>
                    <a:pt x="326224" y="22860"/>
                    <a:pt x="429617" y="20320"/>
                  </a:cubicBezTo>
                  <a:cubicBezTo>
                    <a:pt x="499777" y="17780"/>
                    <a:pt x="569936" y="16510"/>
                    <a:pt x="636403" y="13970"/>
                  </a:cubicBezTo>
                  <a:cubicBezTo>
                    <a:pt x="702870" y="11430"/>
                    <a:pt x="773030" y="8890"/>
                    <a:pt x="839497" y="8890"/>
                  </a:cubicBezTo>
                  <a:cubicBezTo>
                    <a:pt x="913349" y="7620"/>
                    <a:pt x="987202" y="10160"/>
                    <a:pt x="1061054" y="8890"/>
                  </a:cubicBezTo>
                  <a:cubicBezTo>
                    <a:pt x="1153369" y="8890"/>
                    <a:pt x="2826122" y="6350"/>
                    <a:pt x="2918437" y="5080"/>
                  </a:cubicBezTo>
                  <a:cubicBezTo>
                    <a:pt x="3007060" y="3810"/>
                    <a:pt x="3095683" y="2540"/>
                    <a:pt x="3187998" y="2540"/>
                  </a:cubicBezTo>
                  <a:cubicBezTo>
                    <a:pt x="3339395" y="1270"/>
                    <a:pt x="3487100" y="0"/>
                    <a:pt x="3638497" y="0"/>
                  </a:cubicBezTo>
                  <a:cubicBezTo>
                    <a:pt x="3701271" y="0"/>
                    <a:pt x="3767738" y="2540"/>
                    <a:pt x="3830512" y="2540"/>
                  </a:cubicBezTo>
                  <a:cubicBezTo>
                    <a:pt x="4004065" y="3810"/>
                    <a:pt x="4181310" y="5080"/>
                    <a:pt x="4354863" y="7620"/>
                  </a:cubicBezTo>
                  <a:cubicBezTo>
                    <a:pt x="4447179" y="8890"/>
                    <a:pt x="4539494" y="12700"/>
                    <a:pt x="4631809" y="16510"/>
                  </a:cubicBezTo>
                  <a:cubicBezTo>
                    <a:pt x="4653965" y="16510"/>
                    <a:pt x="4676121" y="16510"/>
                    <a:pt x="4694584" y="16510"/>
                  </a:cubicBezTo>
                  <a:cubicBezTo>
                    <a:pt x="4715922" y="17780"/>
                    <a:pt x="4724812" y="20320"/>
                    <a:pt x="4734972" y="21590"/>
                  </a:cubicBezTo>
                  <a:close/>
                  <a:moveTo>
                    <a:pt x="4745132" y="4746327"/>
                  </a:moveTo>
                  <a:cubicBezTo>
                    <a:pt x="4746402" y="4729817"/>
                    <a:pt x="4747672" y="4717117"/>
                    <a:pt x="4747672" y="4704417"/>
                  </a:cubicBezTo>
                  <a:cubicBezTo>
                    <a:pt x="4746402" y="4497507"/>
                    <a:pt x="4745132" y="4300780"/>
                    <a:pt x="4745132" y="4089205"/>
                  </a:cubicBezTo>
                  <a:cubicBezTo>
                    <a:pt x="4745132" y="3992698"/>
                    <a:pt x="4747672" y="3896190"/>
                    <a:pt x="4746402" y="3799683"/>
                  </a:cubicBezTo>
                  <a:cubicBezTo>
                    <a:pt x="4746402" y="3710599"/>
                    <a:pt x="4745132" y="3617803"/>
                    <a:pt x="4743862" y="3528719"/>
                  </a:cubicBezTo>
                  <a:cubicBezTo>
                    <a:pt x="4738782" y="3391381"/>
                    <a:pt x="4727352" y="548119"/>
                    <a:pt x="4727352" y="410781"/>
                  </a:cubicBezTo>
                  <a:cubicBezTo>
                    <a:pt x="4724812" y="295715"/>
                    <a:pt x="4722272" y="176936"/>
                    <a:pt x="4719732" y="63500"/>
                  </a:cubicBezTo>
                  <a:cubicBezTo>
                    <a:pt x="4718462" y="44450"/>
                    <a:pt x="4717192" y="43180"/>
                    <a:pt x="4683506" y="41910"/>
                  </a:cubicBezTo>
                  <a:cubicBezTo>
                    <a:pt x="4672428" y="41910"/>
                    <a:pt x="4665043" y="41910"/>
                    <a:pt x="4653965" y="40640"/>
                  </a:cubicBezTo>
                  <a:cubicBezTo>
                    <a:pt x="4561650" y="36830"/>
                    <a:pt x="4465642" y="31750"/>
                    <a:pt x="4373326" y="30480"/>
                  </a:cubicBezTo>
                  <a:cubicBezTo>
                    <a:pt x="4148077" y="26670"/>
                    <a:pt x="3919135" y="25400"/>
                    <a:pt x="3693886" y="22860"/>
                  </a:cubicBezTo>
                  <a:cubicBezTo>
                    <a:pt x="3660653" y="22860"/>
                    <a:pt x="3623726" y="22860"/>
                    <a:pt x="3590493" y="22860"/>
                  </a:cubicBezTo>
                  <a:cubicBezTo>
                    <a:pt x="3535104" y="22860"/>
                    <a:pt x="3479715" y="22860"/>
                    <a:pt x="3428018" y="22860"/>
                  </a:cubicBezTo>
                  <a:cubicBezTo>
                    <a:pt x="3309854" y="22860"/>
                    <a:pt x="3191691" y="22860"/>
                    <a:pt x="3077220" y="24130"/>
                  </a:cubicBezTo>
                  <a:cubicBezTo>
                    <a:pt x="2977519" y="25400"/>
                    <a:pt x="1297381" y="29210"/>
                    <a:pt x="1197680" y="29210"/>
                  </a:cubicBezTo>
                  <a:cubicBezTo>
                    <a:pt x="1035206" y="29210"/>
                    <a:pt x="872731" y="26670"/>
                    <a:pt x="710256" y="33020"/>
                  </a:cubicBezTo>
                  <a:cubicBezTo>
                    <a:pt x="625326" y="36830"/>
                    <a:pt x="544088" y="36830"/>
                    <a:pt x="462851" y="38100"/>
                  </a:cubicBezTo>
                  <a:cubicBezTo>
                    <a:pt x="322531" y="41910"/>
                    <a:pt x="182212" y="45720"/>
                    <a:pt x="49530" y="50800"/>
                  </a:cubicBezTo>
                  <a:cubicBezTo>
                    <a:pt x="36830" y="50800"/>
                    <a:pt x="34290" y="53340"/>
                    <a:pt x="33020" y="76717"/>
                  </a:cubicBezTo>
                  <a:cubicBezTo>
                    <a:pt x="31750" y="143530"/>
                    <a:pt x="31750" y="210343"/>
                    <a:pt x="30480" y="277156"/>
                  </a:cubicBezTo>
                  <a:cubicBezTo>
                    <a:pt x="29210" y="388510"/>
                    <a:pt x="26670" y="496154"/>
                    <a:pt x="25400" y="607508"/>
                  </a:cubicBezTo>
                  <a:cubicBezTo>
                    <a:pt x="20320" y="726287"/>
                    <a:pt x="26670" y="3628939"/>
                    <a:pt x="29210" y="3747717"/>
                  </a:cubicBezTo>
                  <a:cubicBezTo>
                    <a:pt x="29210" y="3873919"/>
                    <a:pt x="29210" y="4003833"/>
                    <a:pt x="30480" y="4130036"/>
                  </a:cubicBezTo>
                  <a:cubicBezTo>
                    <a:pt x="30480" y="4222831"/>
                    <a:pt x="33020" y="4315627"/>
                    <a:pt x="33020" y="4408423"/>
                  </a:cubicBezTo>
                  <a:cubicBezTo>
                    <a:pt x="33020" y="4508642"/>
                    <a:pt x="33020" y="4608862"/>
                    <a:pt x="31750" y="4704417"/>
                  </a:cubicBezTo>
                  <a:cubicBezTo>
                    <a:pt x="31750" y="4708227"/>
                    <a:pt x="31750" y="4710767"/>
                    <a:pt x="31750" y="4714577"/>
                  </a:cubicBezTo>
                  <a:cubicBezTo>
                    <a:pt x="31750" y="4724737"/>
                    <a:pt x="35560" y="4728547"/>
                    <a:pt x="44450" y="4728547"/>
                  </a:cubicBezTo>
                  <a:cubicBezTo>
                    <a:pt x="75126" y="4728547"/>
                    <a:pt x="126823" y="4729817"/>
                    <a:pt x="174827" y="4729817"/>
                  </a:cubicBezTo>
                  <a:cubicBezTo>
                    <a:pt x="244987" y="4729817"/>
                    <a:pt x="318839" y="4727277"/>
                    <a:pt x="388998" y="4729817"/>
                  </a:cubicBezTo>
                  <a:cubicBezTo>
                    <a:pt x="503469" y="4733627"/>
                    <a:pt x="617940" y="4736167"/>
                    <a:pt x="732411" y="4734897"/>
                  </a:cubicBezTo>
                  <a:cubicBezTo>
                    <a:pt x="806264" y="4733627"/>
                    <a:pt x="876423" y="4736167"/>
                    <a:pt x="950275" y="4736167"/>
                  </a:cubicBezTo>
                  <a:cubicBezTo>
                    <a:pt x="1057361" y="4736167"/>
                    <a:pt x="1164447" y="4734897"/>
                    <a:pt x="1271533" y="4736167"/>
                  </a:cubicBezTo>
                  <a:cubicBezTo>
                    <a:pt x="1430315" y="4737437"/>
                    <a:pt x="3173228" y="4727277"/>
                    <a:pt x="3335703" y="4729817"/>
                  </a:cubicBezTo>
                  <a:cubicBezTo>
                    <a:pt x="3405862" y="4731087"/>
                    <a:pt x="3476022" y="4732357"/>
                    <a:pt x="3542489" y="4732357"/>
                  </a:cubicBezTo>
                  <a:cubicBezTo>
                    <a:pt x="3664345" y="4734897"/>
                    <a:pt x="3782508" y="4731087"/>
                    <a:pt x="3904365" y="4734897"/>
                  </a:cubicBezTo>
                  <a:cubicBezTo>
                    <a:pt x="4004065" y="4737437"/>
                    <a:pt x="4103766" y="4737437"/>
                    <a:pt x="4203466" y="4739977"/>
                  </a:cubicBezTo>
                  <a:cubicBezTo>
                    <a:pt x="4351171" y="4743787"/>
                    <a:pt x="4498875" y="4746327"/>
                    <a:pt x="4646580" y="4747597"/>
                  </a:cubicBezTo>
                  <a:cubicBezTo>
                    <a:pt x="4701969" y="4747597"/>
                    <a:pt x="4724812" y="4746327"/>
                    <a:pt x="4745132" y="47463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-10800000">
            <a:off x="3073591" y="2233869"/>
            <a:ext cx="5802681" cy="1104368"/>
            <a:chOff x="0" y="0"/>
            <a:chExt cx="4389224" cy="83535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0160" y="16510"/>
              <a:ext cx="4366364" cy="807418"/>
            </a:xfrm>
            <a:custGeom>
              <a:avLst/>
              <a:gdLst/>
              <a:ahLst/>
              <a:cxnLst/>
              <a:rect r="r" b="b" t="t" l="l"/>
              <a:pathLst>
                <a:path h="807418" w="4366364">
                  <a:moveTo>
                    <a:pt x="4366364" y="807418"/>
                  </a:moveTo>
                  <a:lnTo>
                    <a:pt x="0" y="799798"/>
                  </a:lnTo>
                  <a:lnTo>
                    <a:pt x="0" y="293261"/>
                  </a:lnTo>
                  <a:lnTo>
                    <a:pt x="17780" y="19050"/>
                  </a:lnTo>
                  <a:lnTo>
                    <a:pt x="2175290" y="0"/>
                  </a:lnTo>
                  <a:lnTo>
                    <a:pt x="4347314" y="5080"/>
                  </a:lnTo>
                  <a:close/>
                </a:path>
              </a:pathLst>
            </a:custGeom>
            <a:solidFill>
              <a:srgbClr val="F47279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-3810" y="0"/>
              <a:ext cx="4395574" cy="834088"/>
            </a:xfrm>
            <a:custGeom>
              <a:avLst/>
              <a:gdLst/>
              <a:ahLst/>
              <a:cxnLst/>
              <a:rect r="r" b="b" t="t" l="l"/>
              <a:pathLst>
                <a:path h="834088" w="4395574">
                  <a:moveTo>
                    <a:pt x="4361284" y="21590"/>
                  </a:moveTo>
                  <a:cubicBezTo>
                    <a:pt x="4362554" y="34290"/>
                    <a:pt x="4362554" y="44450"/>
                    <a:pt x="4363824" y="54610"/>
                  </a:cubicBezTo>
                  <a:cubicBezTo>
                    <a:pt x="4366364" y="75297"/>
                    <a:pt x="4367634" y="91155"/>
                    <a:pt x="4370174" y="106447"/>
                  </a:cubicBezTo>
                  <a:cubicBezTo>
                    <a:pt x="4370174" y="128535"/>
                    <a:pt x="4382874" y="564067"/>
                    <a:pt x="4389224" y="586155"/>
                  </a:cubicBezTo>
                  <a:cubicBezTo>
                    <a:pt x="4395574" y="619570"/>
                    <a:pt x="4391764" y="653552"/>
                    <a:pt x="4391764" y="686967"/>
                  </a:cubicBezTo>
                  <a:cubicBezTo>
                    <a:pt x="4391764" y="716418"/>
                    <a:pt x="4393034" y="743604"/>
                    <a:pt x="4394304" y="773128"/>
                  </a:cubicBezTo>
                  <a:cubicBezTo>
                    <a:pt x="4394304" y="794718"/>
                    <a:pt x="4394304" y="808688"/>
                    <a:pt x="4394304" y="832818"/>
                  </a:cubicBezTo>
                  <a:cubicBezTo>
                    <a:pt x="4371444" y="832818"/>
                    <a:pt x="4351124" y="834088"/>
                    <a:pt x="4322108" y="832818"/>
                  </a:cubicBezTo>
                  <a:cubicBezTo>
                    <a:pt x="4101351" y="827738"/>
                    <a:pt x="3877199" y="834088"/>
                    <a:pt x="3656442" y="829008"/>
                  </a:cubicBezTo>
                  <a:cubicBezTo>
                    <a:pt x="3523988" y="825198"/>
                    <a:pt x="3394931" y="827738"/>
                    <a:pt x="3262477" y="825198"/>
                  </a:cubicBezTo>
                  <a:cubicBezTo>
                    <a:pt x="3201344" y="823928"/>
                    <a:pt x="3140212" y="822658"/>
                    <a:pt x="3079079" y="821388"/>
                  </a:cubicBezTo>
                  <a:cubicBezTo>
                    <a:pt x="3041720" y="821388"/>
                    <a:pt x="3007757" y="822658"/>
                    <a:pt x="2970398" y="822658"/>
                  </a:cubicBezTo>
                  <a:cubicBezTo>
                    <a:pt x="2875304" y="821388"/>
                    <a:pt x="2613792" y="822658"/>
                    <a:pt x="2518697" y="821388"/>
                  </a:cubicBezTo>
                  <a:cubicBezTo>
                    <a:pt x="2450772" y="820118"/>
                    <a:pt x="1092270" y="829008"/>
                    <a:pt x="1024345" y="827738"/>
                  </a:cubicBezTo>
                  <a:cubicBezTo>
                    <a:pt x="1007363" y="827738"/>
                    <a:pt x="986986" y="829008"/>
                    <a:pt x="970005" y="829008"/>
                  </a:cubicBezTo>
                  <a:cubicBezTo>
                    <a:pt x="929250" y="829008"/>
                    <a:pt x="891891" y="830278"/>
                    <a:pt x="851136" y="830278"/>
                  </a:cubicBezTo>
                  <a:cubicBezTo>
                    <a:pt x="749248" y="830278"/>
                    <a:pt x="650757" y="829008"/>
                    <a:pt x="548869" y="827738"/>
                  </a:cubicBezTo>
                  <a:cubicBezTo>
                    <a:pt x="487737" y="826468"/>
                    <a:pt x="426604" y="825198"/>
                    <a:pt x="368868" y="823928"/>
                  </a:cubicBezTo>
                  <a:cubicBezTo>
                    <a:pt x="260187" y="822658"/>
                    <a:pt x="151507" y="821388"/>
                    <a:pt x="48260" y="821388"/>
                  </a:cubicBezTo>
                  <a:cubicBezTo>
                    <a:pt x="38100" y="821388"/>
                    <a:pt x="29210" y="821388"/>
                    <a:pt x="19050" y="820118"/>
                  </a:cubicBezTo>
                  <a:cubicBezTo>
                    <a:pt x="10160" y="818848"/>
                    <a:pt x="5080" y="812498"/>
                    <a:pt x="7620" y="803608"/>
                  </a:cubicBezTo>
                  <a:cubicBezTo>
                    <a:pt x="16510" y="771922"/>
                    <a:pt x="12700" y="757763"/>
                    <a:pt x="11430" y="743037"/>
                  </a:cubicBezTo>
                  <a:cubicBezTo>
                    <a:pt x="10160" y="713020"/>
                    <a:pt x="6350" y="683569"/>
                    <a:pt x="7620" y="653552"/>
                  </a:cubicBezTo>
                  <a:cubicBezTo>
                    <a:pt x="5080" y="616172"/>
                    <a:pt x="0" y="153455"/>
                    <a:pt x="7620" y="115509"/>
                  </a:cubicBezTo>
                  <a:cubicBezTo>
                    <a:pt x="8890" y="108146"/>
                    <a:pt x="7620" y="100217"/>
                    <a:pt x="8890" y="92854"/>
                  </a:cubicBezTo>
                  <a:cubicBezTo>
                    <a:pt x="10160" y="80961"/>
                    <a:pt x="12700" y="6793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601" y="30480"/>
                    <a:pt x="120941" y="29210"/>
                  </a:cubicBezTo>
                  <a:cubicBezTo>
                    <a:pt x="212640" y="25400"/>
                    <a:pt x="304339" y="22860"/>
                    <a:pt x="399434" y="20320"/>
                  </a:cubicBezTo>
                  <a:cubicBezTo>
                    <a:pt x="463963" y="17780"/>
                    <a:pt x="528492" y="16510"/>
                    <a:pt x="589624" y="13970"/>
                  </a:cubicBezTo>
                  <a:cubicBezTo>
                    <a:pt x="650757" y="11430"/>
                    <a:pt x="715286" y="8890"/>
                    <a:pt x="776418" y="8890"/>
                  </a:cubicBezTo>
                  <a:cubicBezTo>
                    <a:pt x="844343" y="7620"/>
                    <a:pt x="912268" y="10160"/>
                    <a:pt x="980194" y="8890"/>
                  </a:cubicBezTo>
                  <a:cubicBezTo>
                    <a:pt x="1065100" y="8890"/>
                    <a:pt x="2603603" y="6350"/>
                    <a:pt x="2688510" y="5080"/>
                  </a:cubicBezTo>
                  <a:cubicBezTo>
                    <a:pt x="2770020" y="3810"/>
                    <a:pt x="2851530" y="2540"/>
                    <a:pt x="2936436" y="2540"/>
                  </a:cubicBezTo>
                  <a:cubicBezTo>
                    <a:pt x="3075683" y="1270"/>
                    <a:pt x="3211533" y="0"/>
                    <a:pt x="3350779" y="0"/>
                  </a:cubicBezTo>
                  <a:cubicBezTo>
                    <a:pt x="3408516" y="0"/>
                    <a:pt x="3469648" y="2540"/>
                    <a:pt x="3527384" y="2540"/>
                  </a:cubicBezTo>
                  <a:cubicBezTo>
                    <a:pt x="3687008" y="3810"/>
                    <a:pt x="3850028" y="5080"/>
                    <a:pt x="4009653" y="7620"/>
                  </a:cubicBezTo>
                  <a:cubicBezTo>
                    <a:pt x="4094559" y="8890"/>
                    <a:pt x="4179465" y="12700"/>
                    <a:pt x="4264372" y="16510"/>
                  </a:cubicBezTo>
                  <a:cubicBezTo>
                    <a:pt x="4284749" y="16510"/>
                    <a:pt x="4305127" y="16510"/>
                    <a:pt x="4322108" y="16510"/>
                  </a:cubicBezTo>
                  <a:cubicBezTo>
                    <a:pt x="4342234" y="17780"/>
                    <a:pt x="4351124" y="20320"/>
                    <a:pt x="4361284" y="21590"/>
                  </a:cubicBezTo>
                  <a:close/>
                  <a:moveTo>
                    <a:pt x="4371444" y="816308"/>
                  </a:moveTo>
                  <a:cubicBezTo>
                    <a:pt x="4372714" y="799798"/>
                    <a:pt x="4373984" y="787098"/>
                    <a:pt x="4373984" y="774398"/>
                  </a:cubicBezTo>
                  <a:cubicBezTo>
                    <a:pt x="4372714" y="740772"/>
                    <a:pt x="4371444" y="710755"/>
                    <a:pt x="4371444" y="678472"/>
                  </a:cubicBezTo>
                  <a:cubicBezTo>
                    <a:pt x="4371444" y="663747"/>
                    <a:pt x="4373984" y="649021"/>
                    <a:pt x="4372714" y="634296"/>
                  </a:cubicBezTo>
                  <a:cubicBezTo>
                    <a:pt x="4372714" y="620703"/>
                    <a:pt x="4371444" y="606544"/>
                    <a:pt x="4370174" y="592952"/>
                  </a:cubicBezTo>
                  <a:cubicBezTo>
                    <a:pt x="4365094" y="571996"/>
                    <a:pt x="4353664" y="138163"/>
                    <a:pt x="4353664" y="117208"/>
                  </a:cubicBezTo>
                  <a:cubicBezTo>
                    <a:pt x="4351124" y="99651"/>
                    <a:pt x="4348584" y="81527"/>
                    <a:pt x="4346044" y="63500"/>
                  </a:cubicBezTo>
                  <a:cubicBezTo>
                    <a:pt x="4344774" y="44450"/>
                    <a:pt x="4343504" y="43180"/>
                    <a:pt x="4311920" y="41910"/>
                  </a:cubicBezTo>
                  <a:cubicBezTo>
                    <a:pt x="4301731" y="41910"/>
                    <a:pt x="4294938" y="41910"/>
                    <a:pt x="4284749" y="40640"/>
                  </a:cubicBezTo>
                  <a:cubicBezTo>
                    <a:pt x="4199843" y="36830"/>
                    <a:pt x="4111540" y="31750"/>
                    <a:pt x="4026634" y="30480"/>
                  </a:cubicBezTo>
                  <a:cubicBezTo>
                    <a:pt x="3819462" y="26670"/>
                    <a:pt x="3608895" y="25400"/>
                    <a:pt x="3401723" y="22860"/>
                  </a:cubicBezTo>
                  <a:cubicBezTo>
                    <a:pt x="3371157" y="22860"/>
                    <a:pt x="3337195" y="22860"/>
                    <a:pt x="3306628" y="22860"/>
                  </a:cubicBezTo>
                  <a:cubicBezTo>
                    <a:pt x="3255684" y="22860"/>
                    <a:pt x="3204740" y="22860"/>
                    <a:pt x="3157193" y="22860"/>
                  </a:cubicBezTo>
                  <a:cubicBezTo>
                    <a:pt x="3048513" y="22860"/>
                    <a:pt x="2939833" y="22860"/>
                    <a:pt x="2834549" y="24130"/>
                  </a:cubicBezTo>
                  <a:cubicBezTo>
                    <a:pt x="2742850" y="25400"/>
                    <a:pt x="1197554" y="29210"/>
                    <a:pt x="1105855" y="29210"/>
                  </a:cubicBezTo>
                  <a:cubicBezTo>
                    <a:pt x="956420" y="29210"/>
                    <a:pt x="806985" y="26670"/>
                    <a:pt x="657549" y="33020"/>
                  </a:cubicBezTo>
                  <a:cubicBezTo>
                    <a:pt x="579435" y="36830"/>
                    <a:pt x="504718" y="36830"/>
                    <a:pt x="430000" y="38100"/>
                  </a:cubicBezTo>
                  <a:cubicBezTo>
                    <a:pt x="300943" y="41910"/>
                    <a:pt x="171885" y="45720"/>
                    <a:pt x="49530" y="50800"/>
                  </a:cubicBezTo>
                  <a:cubicBezTo>
                    <a:pt x="36830" y="50800"/>
                    <a:pt x="34290" y="53340"/>
                    <a:pt x="33020" y="66235"/>
                  </a:cubicBezTo>
                  <a:cubicBezTo>
                    <a:pt x="31750" y="76430"/>
                    <a:pt x="31750" y="86624"/>
                    <a:pt x="30480" y="96819"/>
                  </a:cubicBezTo>
                  <a:cubicBezTo>
                    <a:pt x="29210" y="113810"/>
                    <a:pt x="26670" y="130234"/>
                    <a:pt x="25400" y="147225"/>
                  </a:cubicBezTo>
                  <a:cubicBezTo>
                    <a:pt x="20320" y="165349"/>
                    <a:pt x="26670" y="608243"/>
                    <a:pt x="29210" y="626367"/>
                  </a:cubicBezTo>
                  <a:cubicBezTo>
                    <a:pt x="29210" y="645623"/>
                    <a:pt x="29210" y="665446"/>
                    <a:pt x="30480" y="684702"/>
                  </a:cubicBezTo>
                  <a:cubicBezTo>
                    <a:pt x="30480" y="698861"/>
                    <a:pt x="33020" y="713020"/>
                    <a:pt x="33020" y="727179"/>
                  </a:cubicBezTo>
                  <a:cubicBezTo>
                    <a:pt x="33020" y="742471"/>
                    <a:pt x="33020" y="757763"/>
                    <a:pt x="31750" y="774398"/>
                  </a:cubicBezTo>
                  <a:cubicBezTo>
                    <a:pt x="31750" y="778208"/>
                    <a:pt x="31750" y="780748"/>
                    <a:pt x="31750" y="784558"/>
                  </a:cubicBezTo>
                  <a:cubicBezTo>
                    <a:pt x="31750" y="794718"/>
                    <a:pt x="35560" y="798529"/>
                    <a:pt x="44450" y="798529"/>
                  </a:cubicBezTo>
                  <a:cubicBezTo>
                    <a:pt x="73393" y="798529"/>
                    <a:pt x="120941" y="799798"/>
                    <a:pt x="165092" y="799798"/>
                  </a:cubicBezTo>
                  <a:cubicBezTo>
                    <a:pt x="229621" y="799798"/>
                    <a:pt x="297546" y="797258"/>
                    <a:pt x="362075" y="799798"/>
                  </a:cubicBezTo>
                  <a:cubicBezTo>
                    <a:pt x="467359" y="803608"/>
                    <a:pt x="572643" y="806148"/>
                    <a:pt x="677927" y="804879"/>
                  </a:cubicBezTo>
                  <a:cubicBezTo>
                    <a:pt x="745852" y="803608"/>
                    <a:pt x="810381" y="806148"/>
                    <a:pt x="878306" y="806148"/>
                  </a:cubicBezTo>
                  <a:cubicBezTo>
                    <a:pt x="976797" y="806148"/>
                    <a:pt x="1075289" y="804879"/>
                    <a:pt x="1173780" y="806148"/>
                  </a:cubicBezTo>
                  <a:cubicBezTo>
                    <a:pt x="1319819" y="807418"/>
                    <a:pt x="2922851" y="797258"/>
                    <a:pt x="3072286" y="799798"/>
                  </a:cubicBezTo>
                  <a:cubicBezTo>
                    <a:pt x="3136815" y="801068"/>
                    <a:pt x="3201344" y="802338"/>
                    <a:pt x="3262477" y="802338"/>
                  </a:cubicBezTo>
                  <a:cubicBezTo>
                    <a:pt x="3374553" y="804879"/>
                    <a:pt x="3483233" y="801068"/>
                    <a:pt x="3595310" y="804879"/>
                  </a:cubicBezTo>
                  <a:cubicBezTo>
                    <a:pt x="3687008" y="807418"/>
                    <a:pt x="3778707" y="807418"/>
                    <a:pt x="3870406" y="809958"/>
                  </a:cubicBezTo>
                  <a:cubicBezTo>
                    <a:pt x="4006256" y="813768"/>
                    <a:pt x="4142107" y="816308"/>
                    <a:pt x="4277957" y="817578"/>
                  </a:cubicBezTo>
                  <a:cubicBezTo>
                    <a:pt x="4328901" y="817578"/>
                    <a:pt x="4351124" y="816308"/>
                    <a:pt x="4371444" y="816308"/>
                  </a:cubicBezTo>
                  <a:close/>
                </a:path>
              </a:pathLst>
            </a:custGeom>
            <a:solidFill>
              <a:srgbClr val="F47279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4103720">
            <a:off x="14062619" y="5663501"/>
            <a:ext cx="2154546" cy="2119289"/>
          </a:xfrm>
          <a:custGeom>
            <a:avLst/>
            <a:gdLst/>
            <a:ahLst/>
            <a:cxnLst/>
            <a:rect r="r" b="b" t="t" l="l"/>
            <a:pathLst>
              <a:path h="2119289" w="2154546">
                <a:moveTo>
                  <a:pt x="0" y="0"/>
                </a:moveTo>
                <a:lnTo>
                  <a:pt x="2154546" y="0"/>
                </a:lnTo>
                <a:lnTo>
                  <a:pt x="2154546" y="2119289"/>
                </a:lnTo>
                <a:lnTo>
                  <a:pt x="0" y="21192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3074863">
            <a:off x="15187945" y="3731680"/>
            <a:ext cx="1413202" cy="1413202"/>
          </a:xfrm>
          <a:custGeom>
            <a:avLst/>
            <a:gdLst/>
            <a:ahLst/>
            <a:cxnLst/>
            <a:rect r="r" b="b" t="t" l="l"/>
            <a:pathLst>
              <a:path h="1413202" w="1413202">
                <a:moveTo>
                  <a:pt x="0" y="0"/>
                </a:moveTo>
                <a:lnTo>
                  <a:pt x="1413202" y="0"/>
                </a:lnTo>
                <a:lnTo>
                  <a:pt x="1413202" y="1413202"/>
                </a:lnTo>
                <a:lnTo>
                  <a:pt x="0" y="14132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728216">
            <a:off x="4797945" y="165653"/>
            <a:ext cx="1774561" cy="1869748"/>
          </a:xfrm>
          <a:custGeom>
            <a:avLst/>
            <a:gdLst/>
            <a:ahLst/>
            <a:cxnLst/>
            <a:rect r="r" b="b" t="t" l="l"/>
            <a:pathLst>
              <a:path h="1869748" w="1774561">
                <a:moveTo>
                  <a:pt x="0" y="0"/>
                </a:moveTo>
                <a:lnTo>
                  <a:pt x="1774561" y="0"/>
                </a:lnTo>
                <a:lnTo>
                  <a:pt x="1774561" y="1869748"/>
                </a:lnTo>
                <a:lnTo>
                  <a:pt x="0" y="1869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-10800000">
            <a:off x="9451693" y="2343508"/>
            <a:ext cx="5982314" cy="3282560"/>
            <a:chOff x="0" y="0"/>
            <a:chExt cx="4525101" cy="248297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0160" y="16510"/>
              <a:ext cx="4502241" cy="2455031"/>
            </a:xfrm>
            <a:custGeom>
              <a:avLst/>
              <a:gdLst/>
              <a:ahLst/>
              <a:cxnLst/>
              <a:rect r="r" b="b" t="t" l="l"/>
              <a:pathLst>
                <a:path h="2455031" w="4502241">
                  <a:moveTo>
                    <a:pt x="4502241" y="2455031"/>
                  </a:moveTo>
                  <a:lnTo>
                    <a:pt x="0" y="2447411"/>
                  </a:lnTo>
                  <a:lnTo>
                    <a:pt x="0" y="864696"/>
                  </a:lnTo>
                  <a:lnTo>
                    <a:pt x="17780" y="19050"/>
                  </a:lnTo>
                  <a:lnTo>
                    <a:pt x="2243054" y="0"/>
                  </a:lnTo>
                  <a:lnTo>
                    <a:pt x="4483191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-3810" y="0"/>
              <a:ext cx="4531451" cy="2481701"/>
            </a:xfrm>
            <a:custGeom>
              <a:avLst/>
              <a:gdLst/>
              <a:ahLst/>
              <a:cxnLst/>
              <a:rect r="r" b="b" t="t" l="l"/>
              <a:pathLst>
                <a:path h="2481701" w="4531451">
                  <a:moveTo>
                    <a:pt x="4497161" y="21590"/>
                  </a:moveTo>
                  <a:cubicBezTo>
                    <a:pt x="4498431" y="34290"/>
                    <a:pt x="4498431" y="44450"/>
                    <a:pt x="4499701" y="54610"/>
                  </a:cubicBezTo>
                  <a:cubicBezTo>
                    <a:pt x="4502241" y="100790"/>
                    <a:pt x="4503511" y="153572"/>
                    <a:pt x="4506051" y="204469"/>
                  </a:cubicBezTo>
                  <a:cubicBezTo>
                    <a:pt x="4506051" y="277986"/>
                    <a:pt x="4518751" y="1727599"/>
                    <a:pt x="4525101" y="1801116"/>
                  </a:cubicBezTo>
                  <a:cubicBezTo>
                    <a:pt x="4531451" y="1912334"/>
                    <a:pt x="4527641" y="2025438"/>
                    <a:pt x="4527641" y="2136657"/>
                  </a:cubicBezTo>
                  <a:cubicBezTo>
                    <a:pt x="4527641" y="2234680"/>
                    <a:pt x="4528911" y="2325163"/>
                    <a:pt x="4530181" y="2420741"/>
                  </a:cubicBezTo>
                  <a:cubicBezTo>
                    <a:pt x="4530181" y="2442331"/>
                    <a:pt x="4530181" y="2456301"/>
                    <a:pt x="4530181" y="2480431"/>
                  </a:cubicBezTo>
                  <a:cubicBezTo>
                    <a:pt x="4507321" y="2480431"/>
                    <a:pt x="4487001" y="2481701"/>
                    <a:pt x="4457544" y="2480431"/>
                  </a:cubicBezTo>
                  <a:cubicBezTo>
                    <a:pt x="4229783" y="2475351"/>
                    <a:pt x="3998518" y="2481701"/>
                    <a:pt x="3770758" y="2476621"/>
                  </a:cubicBezTo>
                  <a:cubicBezTo>
                    <a:pt x="3634101" y="2472811"/>
                    <a:pt x="3500949" y="2475351"/>
                    <a:pt x="3364292" y="2472811"/>
                  </a:cubicBezTo>
                  <a:cubicBezTo>
                    <a:pt x="3301220" y="2471541"/>
                    <a:pt x="3238148" y="2470271"/>
                    <a:pt x="3175075" y="2469001"/>
                  </a:cubicBezTo>
                  <a:cubicBezTo>
                    <a:pt x="3136531" y="2469001"/>
                    <a:pt x="3101491" y="2470271"/>
                    <a:pt x="3062947" y="2470271"/>
                  </a:cubicBezTo>
                  <a:cubicBezTo>
                    <a:pt x="2964834" y="2469001"/>
                    <a:pt x="2695025" y="2470271"/>
                    <a:pt x="2596913" y="2469001"/>
                  </a:cubicBezTo>
                  <a:cubicBezTo>
                    <a:pt x="2526833" y="2467731"/>
                    <a:pt x="1125228" y="2476621"/>
                    <a:pt x="1055147" y="2475351"/>
                  </a:cubicBezTo>
                  <a:cubicBezTo>
                    <a:pt x="1037627" y="2475351"/>
                    <a:pt x="1016603" y="2476621"/>
                    <a:pt x="999083" y="2476621"/>
                  </a:cubicBezTo>
                  <a:cubicBezTo>
                    <a:pt x="957035" y="2476621"/>
                    <a:pt x="918491" y="2477891"/>
                    <a:pt x="876443" y="2477891"/>
                  </a:cubicBezTo>
                  <a:cubicBezTo>
                    <a:pt x="771322" y="2477891"/>
                    <a:pt x="669706" y="2476621"/>
                    <a:pt x="564585" y="2475351"/>
                  </a:cubicBezTo>
                  <a:cubicBezTo>
                    <a:pt x="501513" y="2474081"/>
                    <a:pt x="438441" y="2472811"/>
                    <a:pt x="378873" y="2471541"/>
                  </a:cubicBezTo>
                  <a:cubicBezTo>
                    <a:pt x="266744" y="2470271"/>
                    <a:pt x="154616" y="2469001"/>
                    <a:pt x="48260" y="2469001"/>
                  </a:cubicBezTo>
                  <a:cubicBezTo>
                    <a:pt x="38100" y="2469001"/>
                    <a:pt x="29210" y="2469001"/>
                    <a:pt x="19050" y="2467731"/>
                  </a:cubicBezTo>
                  <a:cubicBezTo>
                    <a:pt x="10160" y="2466461"/>
                    <a:pt x="5080" y="2460111"/>
                    <a:pt x="7620" y="2451221"/>
                  </a:cubicBezTo>
                  <a:cubicBezTo>
                    <a:pt x="16510" y="2419416"/>
                    <a:pt x="12700" y="2372290"/>
                    <a:pt x="11430" y="2323278"/>
                  </a:cubicBezTo>
                  <a:cubicBezTo>
                    <a:pt x="10160" y="2223370"/>
                    <a:pt x="6350" y="2125346"/>
                    <a:pt x="7620" y="2025438"/>
                  </a:cubicBezTo>
                  <a:cubicBezTo>
                    <a:pt x="5080" y="1901024"/>
                    <a:pt x="0" y="360929"/>
                    <a:pt x="7620" y="234630"/>
                  </a:cubicBezTo>
                  <a:cubicBezTo>
                    <a:pt x="8890" y="210124"/>
                    <a:pt x="7620" y="183733"/>
                    <a:pt x="8890" y="159227"/>
                  </a:cubicBezTo>
                  <a:cubicBezTo>
                    <a:pt x="10160" y="119641"/>
                    <a:pt x="12700" y="7628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016" y="30480"/>
                    <a:pt x="123080" y="29210"/>
                  </a:cubicBezTo>
                  <a:cubicBezTo>
                    <a:pt x="217688" y="25400"/>
                    <a:pt x="312297" y="22860"/>
                    <a:pt x="410409" y="20320"/>
                  </a:cubicBezTo>
                  <a:cubicBezTo>
                    <a:pt x="476985" y="17780"/>
                    <a:pt x="543561" y="16510"/>
                    <a:pt x="606634" y="13970"/>
                  </a:cubicBezTo>
                  <a:cubicBezTo>
                    <a:pt x="669706" y="11430"/>
                    <a:pt x="736282" y="8890"/>
                    <a:pt x="799354" y="8890"/>
                  </a:cubicBezTo>
                  <a:cubicBezTo>
                    <a:pt x="869435" y="7620"/>
                    <a:pt x="939515" y="10160"/>
                    <a:pt x="1009595" y="8890"/>
                  </a:cubicBezTo>
                  <a:cubicBezTo>
                    <a:pt x="1097195" y="8890"/>
                    <a:pt x="2684513" y="6350"/>
                    <a:pt x="2772114" y="5080"/>
                  </a:cubicBezTo>
                  <a:cubicBezTo>
                    <a:pt x="2856210" y="3810"/>
                    <a:pt x="2940307" y="2540"/>
                    <a:pt x="3027907" y="2540"/>
                  </a:cubicBezTo>
                  <a:cubicBezTo>
                    <a:pt x="3171571" y="1270"/>
                    <a:pt x="3311732" y="0"/>
                    <a:pt x="3455396" y="0"/>
                  </a:cubicBezTo>
                  <a:cubicBezTo>
                    <a:pt x="3514965" y="0"/>
                    <a:pt x="3578037" y="2540"/>
                    <a:pt x="3637605" y="2540"/>
                  </a:cubicBezTo>
                  <a:cubicBezTo>
                    <a:pt x="3802294" y="3810"/>
                    <a:pt x="3970486" y="5080"/>
                    <a:pt x="4135175" y="7620"/>
                  </a:cubicBezTo>
                  <a:cubicBezTo>
                    <a:pt x="4222775" y="8890"/>
                    <a:pt x="4310376" y="12700"/>
                    <a:pt x="4397976" y="16510"/>
                  </a:cubicBezTo>
                  <a:cubicBezTo>
                    <a:pt x="4419000" y="16510"/>
                    <a:pt x="4440024" y="16510"/>
                    <a:pt x="4457544" y="16510"/>
                  </a:cubicBezTo>
                  <a:cubicBezTo>
                    <a:pt x="4478111" y="17780"/>
                    <a:pt x="4487001" y="20320"/>
                    <a:pt x="4497161" y="21590"/>
                  </a:cubicBezTo>
                  <a:close/>
                  <a:moveTo>
                    <a:pt x="4507321" y="2463921"/>
                  </a:moveTo>
                  <a:cubicBezTo>
                    <a:pt x="4508591" y="2447411"/>
                    <a:pt x="4509861" y="2434711"/>
                    <a:pt x="4509861" y="2422011"/>
                  </a:cubicBezTo>
                  <a:cubicBezTo>
                    <a:pt x="4508591" y="2315738"/>
                    <a:pt x="4507321" y="2215829"/>
                    <a:pt x="4507321" y="2108381"/>
                  </a:cubicBezTo>
                  <a:cubicBezTo>
                    <a:pt x="4507321" y="2059369"/>
                    <a:pt x="4509861" y="2010358"/>
                    <a:pt x="4508591" y="1961346"/>
                  </a:cubicBezTo>
                  <a:cubicBezTo>
                    <a:pt x="4508591" y="1916105"/>
                    <a:pt x="4507321" y="1868978"/>
                    <a:pt x="4506051" y="1823737"/>
                  </a:cubicBezTo>
                  <a:cubicBezTo>
                    <a:pt x="4500971" y="1753989"/>
                    <a:pt x="4489541" y="310032"/>
                    <a:pt x="4489541" y="240285"/>
                  </a:cubicBezTo>
                  <a:cubicBezTo>
                    <a:pt x="4487001" y="181848"/>
                    <a:pt x="4484461" y="121526"/>
                    <a:pt x="4481921" y="63500"/>
                  </a:cubicBezTo>
                  <a:cubicBezTo>
                    <a:pt x="4480651" y="44450"/>
                    <a:pt x="4479381" y="43180"/>
                    <a:pt x="4447032" y="41910"/>
                  </a:cubicBezTo>
                  <a:cubicBezTo>
                    <a:pt x="4436520" y="41910"/>
                    <a:pt x="4429512" y="41910"/>
                    <a:pt x="4419000" y="40640"/>
                  </a:cubicBezTo>
                  <a:cubicBezTo>
                    <a:pt x="4331400" y="36830"/>
                    <a:pt x="4240296" y="31750"/>
                    <a:pt x="4152695" y="30480"/>
                  </a:cubicBezTo>
                  <a:cubicBezTo>
                    <a:pt x="3938950" y="26670"/>
                    <a:pt x="3721702" y="25400"/>
                    <a:pt x="3507957" y="22860"/>
                  </a:cubicBezTo>
                  <a:cubicBezTo>
                    <a:pt x="3476421" y="22860"/>
                    <a:pt x="3441380" y="22860"/>
                    <a:pt x="3409844" y="22860"/>
                  </a:cubicBezTo>
                  <a:cubicBezTo>
                    <a:pt x="3357284" y="22860"/>
                    <a:pt x="3304724" y="22860"/>
                    <a:pt x="3255668" y="22860"/>
                  </a:cubicBezTo>
                  <a:cubicBezTo>
                    <a:pt x="3143539" y="22860"/>
                    <a:pt x="3031411" y="22860"/>
                    <a:pt x="2922786" y="24130"/>
                  </a:cubicBezTo>
                  <a:cubicBezTo>
                    <a:pt x="2828178" y="25400"/>
                    <a:pt x="1233852" y="29210"/>
                    <a:pt x="1139244" y="29210"/>
                  </a:cubicBezTo>
                  <a:cubicBezTo>
                    <a:pt x="985067" y="29210"/>
                    <a:pt x="830891" y="26670"/>
                    <a:pt x="676714" y="33020"/>
                  </a:cubicBezTo>
                  <a:cubicBezTo>
                    <a:pt x="596122" y="36830"/>
                    <a:pt x="519033" y="36830"/>
                    <a:pt x="441945" y="38100"/>
                  </a:cubicBezTo>
                  <a:cubicBezTo>
                    <a:pt x="308792" y="41910"/>
                    <a:pt x="175640" y="45720"/>
                    <a:pt x="49530" y="50800"/>
                  </a:cubicBezTo>
                  <a:cubicBezTo>
                    <a:pt x="36830" y="50800"/>
                    <a:pt x="34290" y="53340"/>
                    <a:pt x="33020" y="70630"/>
                  </a:cubicBezTo>
                  <a:cubicBezTo>
                    <a:pt x="31750" y="104561"/>
                    <a:pt x="31750" y="138492"/>
                    <a:pt x="30480" y="172423"/>
                  </a:cubicBezTo>
                  <a:cubicBezTo>
                    <a:pt x="29210" y="228975"/>
                    <a:pt x="26670" y="283641"/>
                    <a:pt x="25400" y="340193"/>
                  </a:cubicBezTo>
                  <a:cubicBezTo>
                    <a:pt x="20320" y="400515"/>
                    <a:pt x="26670" y="1874633"/>
                    <a:pt x="29210" y="1934955"/>
                  </a:cubicBezTo>
                  <a:cubicBezTo>
                    <a:pt x="29210" y="1999047"/>
                    <a:pt x="29210" y="2065024"/>
                    <a:pt x="30480" y="2129117"/>
                  </a:cubicBezTo>
                  <a:cubicBezTo>
                    <a:pt x="30480" y="2176243"/>
                    <a:pt x="33020" y="2223370"/>
                    <a:pt x="33020" y="2270496"/>
                  </a:cubicBezTo>
                  <a:cubicBezTo>
                    <a:pt x="33020" y="2321393"/>
                    <a:pt x="33020" y="2372290"/>
                    <a:pt x="31750" y="2422011"/>
                  </a:cubicBezTo>
                  <a:cubicBezTo>
                    <a:pt x="31750" y="2425821"/>
                    <a:pt x="31750" y="2428361"/>
                    <a:pt x="31750" y="2432171"/>
                  </a:cubicBezTo>
                  <a:cubicBezTo>
                    <a:pt x="31750" y="2442331"/>
                    <a:pt x="35560" y="2446141"/>
                    <a:pt x="44450" y="2446141"/>
                  </a:cubicBezTo>
                  <a:cubicBezTo>
                    <a:pt x="74024" y="2446141"/>
                    <a:pt x="123080" y="2447411"/>
                    <a:pt x="168632" y="2447411"/>
                  </a:cubicBezTo>
                  <a:cubicBezTo>
                    <a:pt x="235208" y="2447411"/>
                    <a:pt x="305288" y="2444871"/>
                    <a:pt x="371865" y="2447411"/>
                  </a:cubicBezTo>
                  <a:cubicBezTo>
                    <a:pt x="480489" y="2451221"/>
                    <a:pt x="589114" y="2453761"/>
                    <a:pt x="697738" y="2452491"/>
                  </a:cubicBezTo>
                  <a:cubicBezTo>
                    <a:pt x="767818" y="2451221"/>
                    <a:pt x="834394" y="2453761"/>
                    <a:pt x="904475" y="2453761"/>
                  </a:cubicBezTo>
                  <a:cubicBezTo>
                    <a:pt x="1006091" y="2453761"/>
                    <a:pt x="1107708" y="2452491"/>
                    <a:pt x="1209324" y="2453761"/>
                  </a:cubicBezTo>
                  <a:cubicBezTo>
                    <a:pt x="1359997" y="2455031"/>
                    <a:pt x="3013891" y="2444871"/>
                    <a:pt x="3168067" y="2447411"/>
                  </a:cubicBezTo>
                  <a:cubicBezTo>
                    <a:pt x="3234644" y="2448681"/>
                    <a:pt x="3301220" y="2449951"/>
                    <a:pt x="3364292" y="2449951"/>
                  </a:cubicBezTo>
                  <a:cubicBezTo>
                    <a:pt x="3479925" y="2452491"/>
                    <a:pt x="3592053" y="2448681"/>
                    <a:pt x="3707685" y="2452491"/>
                  </a:cubicBezTo>
                  <a:cubicBezTo>
                    <a:pt x="3802294" y="2455031"/>
                    <a:pt x="3896902" y="2455031"/>
                    <a:pt x="3991510" y="2457571"/>
                  </a:cubicBezTo>
                  <a:cubicBezTo>
                    <a:pt x="4131671" y="2461381"/>
                    <a:pt x="4271832" y="2463921"/>
                    <a:pt x="4411992" y="2465191"/>
                  </a:cubicBezTo>
                  <a:cubicBezTo>
                    <a:pt x="4464552" y="2465191"/>
                    <a:pt x="4487001" y="2463921"/>
                    <a:pt x="4507321" y="246392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/>
          <p:nvPr/>
        </p:nvGrpSpPr>
        <p:grpSpPr>
          <a:xfrm rot="-10800000">
            <a:off x="9700344" y="2703688"/>
            <a:ext cx="5485012" cy="576723"/>
            <a:chOff x="0" y="0"/>
            <a:chExt cx="4148936" cy="43624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0160" y="16510"/>
              <a:ext cx="4126076" cy="408301"/>
            </a:xfrm>
            <a:custGeom>
              <a:avLst/>
              <a:gdLst/>
              <a:ahLst/>
              <a:cxnLst/>
              <a:rect r="r" b="b" t="t" l="l"/>
              <a:pathLst>
                <a:path h="408301" w="4126076">
                  <a:moveTo>
                    <a:pt x="4126076" y="408301"/>
                  </a:moveTo>
                  <a:lnTo>
                    <a:pt x="0" y="400681"/>
                  </a:lnTo>
                  <a:lnTo>
                    <a:pt x="0" y="154836"/>
                  </a:lnTo>
                  <a:lnTo>
                    <a:pt x="17780" y="19050"/>
                  </a:lnTo>
                  <a:lnTo>
                    <a:pt x="2055455" y="0"/>
                  </a:lnTo>
                  <a:lnTo>
                    <a:pt x="4107026" y="5080"/>
                  </a:lnTo>
                  <a:close/>
                </a:path>
              </a:pathLst>
            </a:custGeom>
            <a:solidFill>
              <a:srgbClr val="2A7DE1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-3810" y="0"/>
              <a:ext cx="4155286" cy="434970"/>
            </a:xfrm>
            <a:custGeom>
              <a:avLst/>
              <a:gdLst/>
              <a:ahLst/>
              <a:cxnLst/>
              <a:rect r="r" b="b" t="t" l="l"/>
              <a:pathLst>
                <a:path h="434970" w="4155286">
                  <a:moveTo>
                    <a:pt x="4120996" y="21590"/>
                  </a:moveTo>
                  <a:cubicBezTo>
                    <a:pt x="4122266" y="34290"/>
                    <a:pt x="4122266" y="44450"/>
                    <a:pt x="4123536" y="54610"/>
                  </a:cubicBezTo>
                  <a:cubicBezTo>
                    <a:pt x="4126075" y="69122"/>
                    <a:pt x="4127346" y="76035"/>
                    <a:pt x="4129886" y="82702"/>
                  </a:cubicBezTo>
                  <a:cubicBezTo>
                    <a:pt x="4129886" y="92332"/>
                    <a:pt x="4142586" y="282213"/>
                    <a:pt x="4148936" y="291843"/>
                  </a:cubicBezTo>
                  <a:cubicBezTo>
                    <a:pt x="4155286" y="306411"/>
                    <a:pt x="4151475" y="321226"/>
                    <a:pt x="4151475" y="335795"/>
                  </a:cubicBezTo>
                  <a:cubicBezTo>
                    <a:pt x="4151475" y="348634"/>
                    <a:pt x="4152746" y="360487"/>
                    <a:pt x="4154016" y="374010"/>
                  </a:cubicBezTo>
                  <a:cubicBezTo>
                    <a:pt x="4154016" y="395601"/>
                    <a:pt x="4154016" y="409570"/>
                    <a:pt x="4154016" y="433701"/>
                  </a:cubicBezTo>
                  <a:cubicBezTo>
                    <a:pt x="4131156" y="433701"/>
                    <a:pt x="4110836" y="434970"/>
                    <a:pt x="4082599" y="433701"/>
                  </a:cubicBezTo>
                  <a:cubicBezTo>
                    <a:pt x="3874229" y="428620"/>
                    <a:pt x="3662653" y="434970"/>
                    <a:pt x="3454283" y="429891"/>
                  </a:cubicBezTo>
                  <a:cubicBezTo>
                    <a:pt x="3329261" y="426081"/>
                    <a:pt x="3207445" y="428620"/>
                    <a:pt x="3082423" y="426081"/>
                  </a:cubicBezTo>
                  <a:cubicBezTo>
                    <a:pt x="3024721" y="424810"/>
                    <a:pt x="2967018" y="423541"/>
                    <a:pt x="2909316" y="422270"/>
                  </a:cubicBezTo>
                  <a:cubicBezTo>
                    <a:pt x="2874053" y="422270"/>
                    <a:pt x="2841996" y="423541"/>
                    <a:pt x="2806734" y="423541"/>
                  </a:cubicBezTo>
                  <a:cubicBezTo>
                    <a:pt x="2716974" y="422270"/>
                    <a:pt x="2470136" y="423541"/>
                    <a:pt x="2380377" y="422270"/>
                  </a:cubicBezTo>
                  <a:cubicBezTo>
                    <a:pt x="2316263" y="421001"/>
                    <a:pt x="1033987" y="429891"/>
                    <a:pt x="969873" y="428620"/>
                  </a:cubicBezTo>
                  <a:cubicBezTo>
                    <a:pt x="953844" y="428620"/>
                    <a:pt x="934610" y="429891"/>
                    <a:pt x="918582" y="429891"/>
                  </a:cubicBezTo>
                  <a:cubicBezTo>
                    <a:pt x="880113" y="429891"/>
                    <a:pt x="844851" y="431160"/>
                    <a:pt x="806382" y="431160"/>
                  </a:cubicBezTo>
                  <a:cubicBezTo>
                    <a:pt x="710212" y="431160"/>
                    <a:pt x="617247" y="429891"/>
                    <a:pt x="521076" y="428620"/>
                  </a:cubicBezTo>
                  <a:cubicBezTo>
                    <a:pt x="463373" y="427351"/>
                    <a:pt x="405671" y="426081"/>
                    <a:pt x="351174" y="424810"/>
                  </a:cubicBezTo>
                  <a:cubicBezTo>
                    <a:pt x="248592" y="423541"/>
                    <a:pt x="146010" y="422270"/>
                    <a:pt x="48260" y="422270"/>
                  </a:cubicBezTo>
                  <a:cubicBezTo>
                    <a:pt x="38100" y="422270"/>
                    <a:pt x="29210" y="422270"/>
                    <a:pt x="19050" y="421001"/>
                  </a:cubicBezTo>
                  <a:cubicBezTo>
                    <a:pt x="10160" y="419731"/>
                    <a:pt x="5080" y="413381"/>
                    <a:pt x="7620" y="404491"/>
                  </a:cubicBezTo>
                  <a:cubicBezTo>
                    <a:pt x="16510" y="372833"/>
                    <a:pt x="12700" y="366660"/>
                    <a:pt x="11430" y="360240"/>
                  </a:cubicBezTo>
                  <a:cubicBezTo>
                    <a:pt x="10160" y="347153"/>
                    <a:pt x="6350" y="334313"/>
                    <a:pt x="7620" y="321226"/>
                  </a:cubicBezTo>
                  <a:cubicBezTo>
                    <a:pt x="5080" y="304930"/>
                    <a:pt x="0" y="103196"/>
                    <a:pt x="7620" y="86653"/>
                  </a:cubicBezTo>
                  <a:cubicBezTo>
                    <a:pt x="8890" y="83443"/>
                    <a:pt x="7620" y="79986"/>
                    <a:pt x="8890" y="76776"/>
                  </a:cubicBezTo>
                  <a:cubicBezTo>
                    <a:pt x="10160" y="71591"/>
                    <a:pt x="12700" y="659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868" y="30480"/>
                    <a:pt x="117159" y="29210"/>
                  </a:cubicBezTo>
                  <a:cubicBezTo>
                    <a:pt x="203713" y="25400"/>
                    <a:pt x="290266" y="22860"/>
                    <a:pt x="380026" y="20320"/>
                  </a:cubicBezTo>
                  <a:cubicBezTo>
                    <a:pt x="440934" y="17780"/>
                    <a:pt x="501842" y="16510"/>
                    <a:pt x="559544" y="13970"/>
                  </a:cubicBezTo>
                  <a:cubicBezTo>
                    <a:pt x="617247" y="11430"/>
                    <a:pt x="678155" y="8890"/>
                    <a:pt x="735857" y="8890"/>
                  </a:cubicBezTo>
                  <a:cubicBezTo>
                    <a:pt x="799971" y="7620"/>
                    <a:pt x="864085" y="10160"/>
                    <a:pt x="928199" y="8890"/>
                  </a:cubicBezTo>
                  <a:cubicBezTo>
                    <a:pt x="1008341" y="8890"/>
                    <a:pt x="2460519" y="6350"/>
                    <a:pt x="2540661" y="5080"/>
                  </a:cubicBezTo>
                  <a:cubicBezTo>
                    <a:pt x="2617598" y="3810"/>
                    <a:pt x="2694535" y="2540"/>
                    <a:pt x="2774677" y="2540"/>
                  </a:cubicBezTo>
                  <a:cubicBezTo>
                    <a:pt x="2906110" y="1270"/>
                    <a:pt x="3034338" y="0"/>
                    <a:pt x="3165771" y="0"/>
                  </a:cubicBezTo>
                  <a:cubicBezTo>
                    <a:pt x="3220268" y="0"/>
                    <a:pt x="3277970" y="2540"/>
                    <a:pt x="3332467" y="2540"/>
                  </a:cubicBezTo>
                  <a:cubicBezTo>
                    <a:pt x="3483134" y="3810"/>
                    <a:pt x="3637008" y="5080"/>
                    <a:pt x="3787675" y="7620"/>
                  </a:cubicBezTo>
                  <a:cubicBezTo>
                    <a:pt x="3867818" y="8890"/>
                    <a:pt x="3947960" y="12700"/>
                    <a:pt x="4028102" y="16510"/>
                  </a:cubicBezTo>
                  <a:cubicBezTo>
                    <a:pt x="4047336" y="16510"/>
                    <a:pt x="4066571" y="16510"/>
                    <a:pt x="4082599" y="16510"/>
                  </a:cubicBezTo>
                  <a:cubicBezTo>
                    <a:pt x="4101946" y="17780"/>
                    <a:pt x="4110836" y="20320"/>
                    <a:pt x="4120996" y="21590"/>
                  </a:cubicBezTo>
                  <a:close/>
                  <a:moveTo>
                    <a:pt x="4131156" y="417191"/>
                  </a:moveTo>
                  <a:cubicBezTo>
                    <a:pt x="4132426" y="400681"/>
                    <a:pt x="4133696" y="387981"/>
                    <a:pt x="4133696" y="375281"/>
                  </a:cubicBezTo>
                  <a:cubicBezTo>
                    <a:pt x="4132426" y="359252"/>
                    <a:pt x="4131156" y="346165"/>
                    <a:pt x="4131156" y="332091"/>
                  </a:cubicBezTo>
                  <a:cubicBezTo>
                    <a:pt x="4131156" y="325671"/>
                    <a:pt x="4133696" y="319251"/>
                    <a:pt x="4132426" y="312831"/>
                  </a:cubicBezTo>
                  <a:cubicBezTo>
                    <a:pt x="4132426" y="306905"/>
                    <a:pt x="4131156" y="300732"/>
                    <a:pt x="4129886" y="294806"/>
                  </a:cubicBezTo>
                  <a:cubicBezTo>
                    <a:pt x="4124806" y="285670"/>
                    <a:pt x="4113376" y="96530"/>
                    <a:pt x="4113376" y="87394"/>
                  </a:cubicBezTo>
                  <a:cubicBezTo>
                    <a:pt x="4110836" y="79739"/>
                    <a:pt x="4108296" y="71838"/>
                    <a:pt x="4105756" y="63500"/>
                  </a:cubicBezTo>
                  <a:cubicBezTo>
                    <a:pt x="4104486" y="44450"/>
                    <a:pt x="4103216" y="43180"/>
                    <a:pt x="4072982" y="41910"/>
                  </a:cubicBezTo>
                  <a:cubicBezTo>
                    <a:pt x="4063365" y="41910"/>
                    <a:pt x="4056953" y="41910"/>
                    <a:pt x="4047336" y="40640"/>
                  </a:cubicBezTo>
                  <a:cubicBezTo>
                    <a:pt x="3967194" y="36830"/>
                    <a:pt x="3883846" y="31750"/>
                    <a:pt x="3803704" y="30480"/>
                  </a:cubicBezTo>
                  <a:cubicBezTo>
                    <a:pt x="3608157" y="26670"/>
                    <a:pt x="3409404" y="25400"/>
                    <a:pt x="3213857" y="22860"/>
                  </a:cubicBezTo>
                  <a:cubicBezTo>
                    <a:pt x="3185006" y="22860"/>
                    <a:pt x="3152949" y="22860"/>
                    <a:pt x="3124097" y="22860"/>
                  </a:cubicBezTo>
                  <a:cubicBezTo>
                    <a:pt x="3076012" y="22860"/>
                    <a:pt x="3027927" y="22860"/>
                    <a:pt x="2983047" y="22860"/>
                  </a:cubicBezTo>
                  <a:cubicBezTo>
                    <a:pt x="2880465" y="22860"/>
                    <a:pt x="2777883" y="22860"/>
                    <a:pt x="2678506" y="24130"/>
                  </a:cubicBezTo>
                  <a:cubicBezTo>
                    <a:pt x="2591952" y="25400"/>
                    <a:pt x="1133363" y="29210"/>
                    <a:pt x="1046809" y="29210"/>
                  </a:cubicBezTo>
                  <a:cubicBezTo>
                    <a:pt x="905759" y="29210"/>
                    <a:pt x="764709" y="26670"/>
                    <a:pt x="623658" y="33020"/>
                  </a:cubicBezTo>
                  <a:cubicBezTo>
                    <a:pt x="549927" y="36830"/>
                    <a:pt x="479402" y="36830"/>
                    <a:pt x="408877" y="38100"/>
                  </a:cubicBezTo>
                  <a:cubicBezTo>
                    <a:pt x="287060" y="41910"/>
                    <a:pt x="165244" y="45720"/>
                    <a:pt x="49530" y="50800"/>
                  </a:cubicBezTo>
                  <a:cubicBezTo>
                    <a:pt x="36830" y="50800"/>
                    <a:pt x="34290" y="53340"/>
                    <a:pt x="33020" y="65171"/>
                  </a:cubicBezTo>
                  <a:cubicBezTo>
                    <a:pt x="31750" y="69615"/>
                    <a:pt x="31750" y="74060"/>
                    <a:pt x="30480" y="78505"/>
                  </a:cubicBezTo>
                  <a:cubicBezTo>
                    <a:pt x="29210" y="85912"/>
                    <a:pt x="26670" y="93073"/>
                    <a:pt x="25400" y="100480"/>
                  </a:cubicBezTo>
                  <a:cubicBezTo>
                    <a:pt x="20320" y="108382"/>
                    <a:pt x="26670" y="301473"/>
                    <a:pt x="29210" y="309374"/>
                  </a:cubicBezTo>
                  <a:cubicBezTo>
                    <a:pt x="29210" y="317769"/>
                    <a:pt x="29210" y="326412"/>
                    <a:pt x="30480" y="334807"/>
                  </a:cubicBezTo>
                  <a:cubicBezTo>
                    <a:pt x="30480" y="340980"/>
                    <a:pt x="33020" y="347153"/>
                    <a:pt x="33020" y="353326"/>
                  </a:cubicBezTo>
                  <a:cubicBezTo>
                    <a:pt x="33020" y="359993"/>
                    <a:pt x="33020" y="366660"/>
                    <a:pt x="31750" y="375281"/>
                  </a:cubicBezTo>
                  <a:cubicBezTo>
                    <a:pt x="31750" y="379091"/>
                    <a:pt x="31750" y="381631"/>
                    <a:pt x="31750" y="385441"/>
                  </a:cubicBezTo>
                  <a:cubicBezTo>
                    <a:pt x="31750" y="395601"/>
                    <a:pt x="35560" y="399411"/>
                    <a:pt x="44450" y="399411"/>
                  </a:cubicBezTo>
                  <a:cubicBezTo>
                    <a:pt x="72279" y="399411"/>
                    <a:pt x="117159" y="400681"/>
                    <a:pt x="158833" y="400681"/>
                  </a:cubicBezTo>
                  <a:cubicBezTo>
                    <a:pt x="219741" y="400681"/>
                    <a:pt x="283855" y="398141"/>
                    <a:pt x="344763" y="400681"/>
                  </a:cubicBezTo>
                  <a:cubicBezTo>
                    <a:pt x="444139" y="404491"/>
                    <a:pt x="543516" y="407031"/>
                    <a:pt x="642892" y="405761"/>
                  </a:cubicBezTo>
                  <a:cubicBezTo>
                    <a:pt x="707006" y="404491"/>
                    <a:pt x="767914" y="407031"/>
                    <a:pt x="832028" y="407031"/>
                  </a:cubicBezTo>
                  <a:cubicBezTo>
                    <a:pt x="924993" y="407031"/>
                    <a:pt x="1017958" y="405761"/>
                    <a:pt x="1110923" y="407031"/>
                  </a:cubicBezTo>
                  <a:cubicBezTo>
                    <a:pt x="1248768" y="408301"/>
                    <a:pt x="2761854" y="398141"/>
                    <a:pt x="2902905" y="400681"/>
                  </a:cubicBezTo>
                  <a:cubicBezTo>
                    <a:pt x="2963813" y="401951"/>
                    <a:pt x="3024721" y="403220"/>
                    <a:pt x="3082423" y="403220"/>
                  </a:cubicBezTo>
                  <a:cubicBezTo>
                    <a:pt x="3188211" y="405761"/>
                    <a:pt x="3290793" y="401951"/>
                    <a:pt x="3396581" y="405761"/>
                  </a:cubicBezTo>
                  <a:cubicBezTo>
                    <a:pt x="3483134" y="408301"/>
                    <a:pt x="3569688" y="408301"/>
                    <a:pt x="3656242" y="410841"/>
                  </a:cubicBezTo>
                  <a:cubicBezTo>
                    <a:pt x="3784470" y="414651"/>
                    <a:pt x="3912697" y="417191"/>
                    <a:pt x="4040925" y="418461"/>
                  </a:cubicBezTo>
                  <a:cubicBezTo>
                    <a:pt x="4089010" y="418461"/>
                    <a:pt x="4110836" y="417191"/>
                    <a:pt x="4131156" y="417191"/>
                  </a:cubicBezTo>
                  <a:close/>
                </a:path>
              </a:pathLst>
            </a:custGeom>
            <a:solidFill>
              <a:srgbClr val="2A7DE1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5885115" y="7095172"/>
            <a:ext cx="5982314" cy="2739047"/>
            <a:chOff x="0" y="0"/>
            <a:chExt cx="4525101" cy="207185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0160" y="16510"/>
              <a:ext cx="4502241" cy="2043911"/>
            </a:xfrm>
            <a:custGeom>
              <a:avLst/>
              <a:gdLst/>
              <a:ahLst/>
              <a:cxnLst/>
              <a:rect r="r" b="b" t="t" l="l"/>
              <a:pathLst>
                <a:path h="2043911" w="4502241">
                  <a:moveTo>
                    <a:pt x="4502241" y="2043911"/>
                  </a:moveTo>
                  <a:lnTo>
                    <a:pt x="0" y="2036291"/>
                  </a:lnTo>
                  <a:lnTo>
                    <a:pt x="0" y="722109"/>
                  </a:lnTo>
                  <a:lnTo>
                    <a:pt x="17780" y="19050"/>
                  </a:lnTo>
                  <a:lnTo>
                    <a:pt x="2243054" y="0"/>
                  </a:lnTo>
                  <a:lnTo>
                    <a:pt x="4483191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-3810" y="0"/>
              <a:ext cx="4531451" cy="2070581"/>
            </a:xfrm>
            <a:custGeom>
              <a:avLst/>
              <a:gdLst/>
              <a:ahLst/>
              <a:cxnLst/>
              <a:rect r="r" b="b" t="t" l="l"/>
              <a:pathLst>
                <a:path h="2070581" w="4531451">
                  <a:moveTo>
                    <a:pt x="4497161" y="21590"/>
                  </a:moveTo>
                  <a:cubicBezTo>
                    <a:pt x="4498431" y="34290"/>
                    <a:pt x="4498431" y="44450"/>
                    <a:pt x="4499701" y="54610"/>
                  </a:cubicBezTo>
                  <a:cubicBezTo>
                    <a:pt x="4502241" y="94429"/>
                    <a:pt x="4503511" y="137998"/>
                    <a:pt x="4506051" y="180010"/>
                  </a:cubicBezTo>
                  <a:cubicBezTo>
                    <a:pt x="4506051" y="240695"/>
                    <a:pt x="4518751" y="1437269"/>
                    <a:pt x="4525101" y="1497953"/>
                  </a:cubicBezTo>
                  <a:cubicBezTo>
                    <a:pt x="4531451" y="1589758"/>
                    <a:pt x="4527641" y="1683119"/>
                    <a:pt x="4527641" y="1774923"/>
                  </a:cubicBezTo>
                  <a:cubicBezTo>
                    <a:pt x="4527641" y="1855836"/>
                    <a:pt x="4528911" y="1930525"/>
                    <a:pt x="4530181" y="2009621"/>
                  </a:cubicBezTo>
                  <a:cubicBezTo>
                    <a:pt x="4530181" y="2031211"/>
                    <a:pt x="4530181" y="2045181"/>
                    <a:pt x="4530181" y="2069311"/>
                  </a:cubicBezTo>
                  <a:cubicBezTo>
                    <a:pt x="4507321" y="2069311"/>
                    <a:pt x="4487001" y="2070581"/>
                    <a:pt x="4457544" y="2069311"/>
                  </a:cubicBezTo>
                  <a:cubicBezTo>
                    <a:pt x="4229783" y="2064231"/>
                    <a:pt x="3998518" y="2070581"/>
                    <a:pt x="3770758" y="2065501"/>
                  </a:cubicBezTo>
                  <a:cubicBezTo>
                    <a:pt x="3634101" y="2061691"/>
                    <a:pt x="3500949" y="2064231"/>
                    <a:pt x="3364292" y="2061691"/>
                  </a:cubicBezTo>
                  <a:cubicBezTo>
                    <a:pt x="3301220" y="2060421"/>
                    <a:pt x="3238148" y="2059151"/>
                    <a:pt x="3175075" y="2057881"/>
                  </a:cubicBezTo>
                  <a:cubicBezTo>
                    <a:pt x="3136531" y="2057881"/>
                    <a:pt x="3101491" y="2059151"/>
                    <a:pt x="3062947" y="2059151"/>
                  </a:cubicBezTo>
                  <a:cubicBezTo>
                    <a:pt x="2964834" y="2057881"/>
                    <a:pt x="2695025" y="2059151"/>
                    <a:pt x="2596913" y="2057881"/>
                  </a:cubicBezTo>
                  <a:cubicBezTo>
                    <a:pt x="2526833" y="2056611"/>
                    <a:pt x="1125228" y="2065501"/>
                    <a:pt x="1055147" y="2064231"/>
                  </a:cubicBezTo>
                  <a:cubicBezTo>
                    <a:pt x="1037627" y="2064231"/>
                    <a:pt x="1016603" y="2065501"/>
                    <a:pt x="999083" y="2065501"/>
                  </a:cubicBezTo>
                  <a:cubicBezTo>
                    <a:pt x="957035" y="2065501"/>
                    <a:pt x="918491" y="2066771"/>
                    <a:pt x="876443" y="2066771"/>
                  </a:cubicBezTo>
                  <a:cubicBezTo>
                    <a:pt x="771322" y="2066771"/>
                    <a:pt x="669706" y="2065501"/>
                    <a:pt x="564585" y="2064231"/>
                  </a:cubicBezTo>
                  <a:cubicBezTo>
                    <a:pt x="501513" y="2062961"/>
                    <a:pt x="438441" y="2061691"/>
                    <a:pt x="378873" y="2060421"/>
                  </a:cubicBezTo>
                  <a:cubicBezTo>
                    <a:pt x="266744" y="2059151"/>
                    <a:pt x="154616" y="2057881"/>
                    <a:pt x="48260" y="2057881"/>
                  </a:cubicBezTo>
                  <a:cubicBezTo>
                    <a:pt x="38100" y="2057881"/>
                    <a:pt x="29210" y="2057881"/>
                    <a:pt x="19050" y="2056611"/>
                  </a:cubicBezTo>
                  <a:cubicBezTo>
                    <a:pt x="10160" y="2055341"/>
                    <a:pt x="5080" y="2048991"/>
                    <a:pt x="7620" y="2040101"/>
                  </a:cubicBezTo>
                  <a:cubicBezTo>
                    <a:pt x="16510" y="2008326"/>
                    <a:pt x="12700" y="1969425"/>
                    <a:pt x="11430" y="1928969"/>
                  </a:cubicBezTo>
                  <a:cubicBezTo>
                    <a:pt x="10160" y="1846500"/>
                    <a:pt x="6350" y="1765587"/>
                    <a:pt x="7620" y="1683119"/>
                  </a:cubicBezTo>
                  <a:cubicBezTo>
                    <a:pt x="5080" y="1580422"/>
                    <a:pt x="0" y="309159"/>
                    <a:pt x="7620" y="204906"/>
                  </a:cubicBezTo>
                  <a:cubicBezTo>
                    <a:pt x="8890" y="184678"/>
                    <a:pt x="7620" y="162894"/>
                    <a:pt x="8890" y="142666"/>
                  </a:cubicBezTo>
                  <a:cubicBezTo>
                    <a:pt x="10160" y="109989"/>
                    <a:pt x="12700" y="7420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016" y="30480"/>
                    <a:pt x="123080" y="29210"/>
                  </a:cubicBezTo>
                  <a:cubicBezTo>
                    <a:pt x="217688" y="25400"/>
                    <a:pt x="312297" y="22860"/>
                    <a:pt x="410409" y="20320"/>
                  </a:cubicBezTo>
                  <a:cubicBezTo>
                    <a:pt x="476985" y="17780"/>
                    <a:pt x="543561" y="16510"/>
                    <a:pt x="606634" y="13970"/>
                  </a:cubicBezTo>
                  <a:cubicBezTo>
                    <a:pt x="669706" y="11430"/>
                    <a:pt x="736282" y="8890"/>
                    <a:pt x="799354" y="8890"/>
                  </a:cubicBezTo>
                  <a:cubicBezTo>
                    <a:pt x="869435" y="7620"/>
                    <a:pt x="939515" y="10160"/>
                    <a:pt x="1009595" y="8890"/>
                  </a:cubicBezTo>
                  <a:cubicBezTo>
                    <a:pt x="1097195" y="8890"/>
                    <a:pt x="2684513" y="6350"/>
                    <a:pt x="2772114" y="5080"/>
                  </a:cubicBezTo>
                  <a:cubicBezTo>
                    <a:pt x="2856210" y="3810"/>
                    <a:pt x="2940307" y="2540"/>
                    <a:pt x="3027907" y="2540"/>
                  </a:cubicBezTo>
                  <a:cubicBezTo>
                    <a:pt x="3171571" y="1270"/>
                    <a:pt x="3311732" y="0"/>
                    <a:pt x="3455396" y="0"/>
                  </a:cubicBezTo>
                  <a:cubicBezTo>
                    <a:pt x="3514965" y="0"/>
                    <a:pt x="3578037" y="2540"/>
                    <a:pt x="3637605" y="2540"/>
                  </a:cubicBezTo>
                  <a:cubicBezTo>
                    <a:pt x="3802294" y="3810"/>
                    <a:pt x="3970486" y="5080"/>
                    <a:pt x="4135175" y="7620"/>
                  </a:cubicBezTo>
                  <a:cubicBezTo>
                    <a:pt x="4222775" y="8890"/>
                    <a:pt x="4310376" y="12700"/>
                    <a:pt x="4397976" y="16510"/>
                  </a:cubicBezTo>
                  <a:cubicBezTo>
                    <a:pt x="4419000" y="16510"/>
                    <a:pt x="4440024" y="16510"/>
                    <a:pt x="4457544" y="16510"/>
                  </a:cubicBezTo>
                  <a:cubicBezTo>
                    <a:pt x="4478111" y="17780"/>
                    <a:pt x="4487001" y="20320"/>
                    <a:pt x="4497161" y="21590"/>
                  </a:cubicBezTo>
                  <a:close/>
                  <a:moveTo>
                    <a:pt x="4507321" y="2052801"/>
                  </a:moveTo>
                  <a:cubicBezTo>
                    <a:pt x="4508591" y="2036291"/>
                    <a:pt x="4509861" y="2023591"/>
                    <a:pt x="4509861" y="2010891"/>
                  </a:cubicBezTo>
                  <a:cubicBezTo>
                    <a:pt x="4508591" y="1922745"/>
                    <a:pt x="4507321" y="1840276"/>
                    <a:pt x="4507321" y="1751583"/>
                  </a:cubicBezTo>
                  <a:cubicBezTo>
                    <a:pt x="4507321" y="1711127"/>
                    <a:pt x="4509861" y="1670671"/>
                    <a:pt x="4508591" y="1630214"/>
                  </a:cubicBezTo>
                  <a:cubicBezTo>
                    <a:pt x="4508591" y="1592870"/>
                    <a:pt x="4507321" y="1553970"/>
                    <a:pt x="4506051" y="1516625"/>
                  </a:cubicBezTo>
                  <a:cubicBezTo>
                    <a:pt x="4500971" y="1459053"/>
                    <a:pt x="4489541" y="267147"/>
                    <a:pt x="4489541" y="209574"/>
                  </a:cubicBezTo>
                  <a:cubicBezTo>
                    <a:pt x="4487001" y="161338"/>
                    <a:pt x="4484461" y="111545"/>
                    <a:pt x="4481921" y="63500"/>
                  </a:cubicBezTo>
                  <a:cubicBezTo>
                    <a:pt x="4480651" y="44450"/>
                    <a:pt x="4479381" y="43180"/>
                    <a:pt x="4447032" y="41910"/>
                  </a:cubicBezTo>
                  <a:cubicBezTo>
                    <a:pt x="4436520" y="41910"/>
                    <a:pt x="4429512" y="41910"/>
                    <a:pt x="4419000" y="40640"/>
                  </a:cubicBezTo>
                  <a:cubicBezTo>
                    <a:pt x="4331400" y="36830"/>
                    <a:pt x="4240296" y="31750"/>
                    <a:pt x="4152695" y="30480"/>
                  </a:cubicBezTo>
                  <a:cubicBezTo>
                    <a:pt x="3938950" y="26670"/>
                    <a:pt x="3721702" y="25400"/>
                    <a:pt x="3507957" y="22860"/>
                  </a:cubicBezTo>
                  <a:cubicBezTo>
                    <a:pt x="3476421" y="22860"/>
                    <a:pt x="3441380" y="22860"/>
                    <a:pt x="3409844" y="22860"/>
                  </a:cubicBezTo>
                  <a:cubicBezTo>
                    <a:pt x="3357284" y="22860"/>
                    <a:pt x="3304724" y="22860"/>
                    <a:pt x="3255668" y="22860"/>
                  </a:cubicBezTo>
                  <a:cubicBezTo>
                    <a:pt x="3143539" y="22860"/>
                    <a:pt x="3031411" y="22860"/>
                    <a:pt x="2922786" y="24130"/>
                  </a:cubicBezTo>
                  <a:cubicBezTo>
                    <a:pt x="2828178" y="25400"/>
                    <a:pt x="1233852" y="29210"/>
                    <a:pt x="1139244" y="29210"/>
                  </a:cubicBezTo>
                  <a:cubicBezTo>
                    <a:pt x="985067" y="29210"/>
                    <a:pt x="830891" y="26670"/>
                    <a:pt x="676714" y="33020"/>
                  </a:cubicBezTo>
                  <a:cubicBezTo>
                    <a:pt x="596122" y="36830"/>
                    <a:pt x="519033" y="36830"/>
                    <a:pt x="441945" y="38100"/>
                  </a:cubicBezTo>
                  <a:cubicBezTo>
                    <a:pt x="308792" y="41910"/>
                    <a:pt x="175640" y="45720"/>
                    <a:pt x="49530" y="50800"/>
                  </a:cubicBezTo>
                  <a:cubicBezTo>
                    <a:pt x="36830" y="50800"/>
                    <a:pt x="34290" y="53340"/>
                    <a:pt x="33020" y="69533"/>
                  </a:cubicBezTo>
                  <a:cubicBezTo>
                    <a:pt x="31750" y="97541"/>
                    <a:pt x="31750" y="125550"/>
                    <a:pt x="30480" y="153558"/>
                  </a:cubicBezTo>
                  <a:cubicBezTo>
                    <a:pt x="29210" y="200238"/>
                    <a:pt x="26670" y="245363"/>
                    <a:pt x="25400" y="292043"/>
                  </a:cubicBezTo>
                  <a:cubicBezTo>
                    <a:pt x="20320" y="341835"/>
                    <a:pt x="26670" y="1558638"/>
                    <a:pt x="29210" y="1608430"/>
                  </a:cubicBezTo>
                  <a:cubicBezTo>
                    <a:pt x="29210" y="1661335"/>
                    <a:pt x="29210" y="1715795"/>
                    <a:pt x="30480" y="1768700"/>
                  </a:cubicBezTo>
                  <a:cubicBezTo>
                    <a:pt x="30480" y="1807600"/>
                    <a:pt x="33020" y="1846500"/>
                    <a:pt x="33020" y="1885400"/>
                  </a:cubicBezTo>
                  <a:cubicBezTo>
                    <a:pt x="33020" y="1927413"/>
                    <a:pt x="33020" y="1969425"/>
                    <a:pt x="31750" y="2010891"/>
                  </a:cubicBezTo>
                  <a:cubicBezTo>
                    <a:pt x="31750" y="2014701"/>
                    <a:pt x="31750" y="2017241"/>
                    <a:pt x="31750" y="2021051"/>
                  </a:cubicBezTo>
                  <a:cubicBezTo>
                    <a:pt x="31750" y="2031211"/>
                    <a:pt x="35560" y="2035021"/>
                    <a:pt x="44450" y="2035021"/>
                  </a:cubicBezTo>
                  <a:cubicBezTo>
                    <a:pt x="74024" y="2035021"/>
                    <a:pt x="123080" y="2036291"/>
                    <a:pt x="168632" y="2036291"/>
                  </a:cubicBezTo>
                  <a:cubicBezTo>
                    <a:pt x="235208" y="2036291"/>
                    <a:pt x="305288" y="2033751"/>
                    <a:pt x="371865" y="2036291"/>
                  </a:cubicBezTo>
                  <a:cubicBezTo>
                    <a:pt x="480489" y="2040101"/>
                    <a:pt x="589114" y="2042641"/>
                    <a:pt x="697738" y="2041371"/>
                  </a:cubicBezTo>
                  <a:cubicBezTo>
                    <a:pt x="767818" y="2040101"/>
                    <a:pt x="834394" y="2042641"/>
                    <a:pt x="904475" y="2042641"/>
                  </a:cubicBezTo>
                  <a:cubicBezTo>
                    <a:pt x="1006091" y="2042641"/>
                    <a:pt x="1107708" y="2041371"/>
                    <a:pt x="1209324" y="2042641"/>
                  </a:cubicBezTo>
                  <a:cubicBezTo>
                    <a:pt x="1359997" y="2043911"/>
                    <a:pt x="3013891" y="2033751"/>
                    <a:pt x="3168067" y="2036291"/>
                  </a:cubicBezTo>
                  <a:cubicBezTo>
                    <a:pt x="3234644" y="2037561"/>
                    <a:pt x="3301220" y="2038831"/>
                    <a:pt x="3364292" y="2038831"/>
                  </a:cubicBezTo>
                  <a:cubicBezTo>
                    <a:pt x="3479925" y="2041371"/>
                    <a:pt x="3592053" y="2037561"/>
                    <a:pt x="3707685" y="2041371"/>
                  </a:cubicBezTo>
                  <a:cubicBezTo>
                    <a:pt x="3802294" y="2043911"/>
                    <a:pt x="3896902" y="2043911"/>
                    <a:pt x="3991510" y="2046451"/>
                  </a:cubicBezTo>
                  <a:cubicBezTo>
                    <a:pt x="4131671" y="2050261"/>
                    <a:pt x="4271832" y="2052801"/>
                    <a:pt x="4411992" y="2054071"/>
                  </a:cubicBezTo>
                  <a:cubicBezTo>
                    <a:pt x="4464552" y="2054071"/>
                    <a:pt x="4487001" y="2052801"/>
                    <a:pt x="4507321" y="205280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22" id="22"/>
          <p:cNvSpPr/>
          <p:nvPr/>
        </p:nvSpPr>
        <p:spPr>
          <a:xfrm flipH="true" flipV="false" rot="-4014647">
            <a:off x="13993320" y="6821009"/>
            <a:ext cx="1563827" cy="2687827"/>
          </a:xfrm>
          <a:custGeom>
            <a:avLst/>
            <a:gdLst/>
            <a:ahLst/>
            <a:cxnLst/>
            <a:rect r="r" b="b" t="t" l="l"/>
            <a:pathLst>
              <a:path h="2687827" w="1563827">
                <a:moveTo>
                  <a:pt x="1563827" y="0"/>
                </a:moveTo>
                <a:lnTo>
                  <a:pt x="0" y="0"/>
                </a:lnTo>
                <a:lnTo>
                  <a:pt x="0" y="2687828"/>
                </a:lnTo>
                <a:lnTo>
                  <a:pt x="1563827" y="2687828"/>
                </a:lnTo>
                <a:lnTo>
                  <a:pt x="156382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-10800000">
            <a:off x="6133766" y="7489769"/>
            <a:ext cx="5485012" cy="576723"/>
            <a:chOff x="0" y="0"/>
            <a:chExt cx="4148936" cy="43624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10160" y="16510"/>
              <a:ext cx="4126076" cy="408301"/>
            </a:xfrm>
            <a:custGeom>
              <a:avLst/>
              <a:gdLst/>
              <a:ahLst/>
              <a:cxnLst/>
              <a:rect r="r" b="b" t="t" l="l"/>
              <a:pathLst>
                <a:path h="408301" w="4126076">
                  <a:moveTo>
                    <a:pt x="4126076" y="408301"/>
                  </a:moveTo>
                  <a:lnTo>
                    <a:pt x="0" y="400681"/>
                  </a:lnTo>
                  <a:lnTo>
                    <a:pt x="0" y="154836"/>
                  </a:lnTo>
                  <a:lnTo>
                    <a:pt x="17780" y="19050"/>
                  </a:lnTo>
                  <a:lnTo>
                    <a:pt x="2055455" y="0"/>
                  </a:lnTo>
                  <a:lnTo>
                    <a:pt x="4107026" y="5080"/>
                  </a:lnTo>
                  <a:close/>
                </a:path>
              </a:pathLst>
            </a:custGeom>
            <a:solidFill>
              <a:srgbClr val="5ABB68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-3810" y="0"/>
              <a:ext cx="4155286" cy="434970"/>
            </a:xfrm>
            <a:custGeom>
              <a:avLst/>
              <a:gdLst/>
              <a:ahLst/>
              <a:cxnLst/>
              <a:rect r="r" b="b" t="t" l="l"/>
              <a:pathLst>
                <a:path h="434970" w="4155286">
                  <a:moveTo>
                    <a:pt x="4120996" y="21590"/>
                  </a:moveTo>
                  <a:cubicBezTo>
                    <a:pt x="4122266" y="34290"/>
                    <a:pt x="4122266" y="44450"/>
                    <a:pt x="4123536" y="54610"/>
                  </a:cubicBezTo>
                  <a:cubicBezTo>
                    <a:pt x="4126075" y="69122"/>
                    <a:pt x="4127346" y="76035"/>
                    <a:pt x="4129886" y="82702"/>
                  </a:cubicBezTo>
                  <a:cubicBezTo>
                    <a:pt x="4129886" y="92332"/>
                    <a:pt x="4142586" y="282213"/>
                    <a:pt x="4148936" y="291843"/>
                  </a:cubicBezTo>
                  <a:cubicBezTo>
                    <a:pt x="4155286" y="306411"/>
                    <a:pt x="4151475" y="321226"/>
                    <a:pt x="4151475" y="335795"/>
                  </a:cubicBezTo>
                  <a:cubicBezTo>
                    <a:pt x="4151475" y="348634"/>
                    <a:pt x="4152746" y="360487"/>
                    <a:pt x="4154016" y="374010"/>
                  </a:cubicBezTo>
                  <a:cubicBezTo>
                    <a:pt x="4154016" y="395601"/>
                    <a:pt x="4154016" y="409570"/>
                    <a:pt x="4154016" y="433701"/>
                  </a:cubicBezTo>
                  <a:cubicBezTo>
                    <a:pt x="4131156" y="433701"/>
                    <a:pt x="4110836" y="434970"/>
                    <a:pt x="4082599" y="433701"/>
                  </a:cubicBezTo>
                  <a:cubicBezTo>
                    <a:pt x="3874229" y="428620"/>
                    <a:pt x="3662653" y="434970"/>
                    <a:pt x="3454283" y="429891"/>
                  </a:cubicBezTo>
                  <a:cubicBezTo>
                    <a:pt x="3329261" y="426081"/>
                    <a:pt x="3207445" y="428620"/>
                    <a:pt x="3082423" y="426081"/>
                  </a:cubicBezTo>
                  <a:cubicBezTo>
                    <a:pt x="3024721" y="424810"/>
                    <a:pt x="2967018" y="423541"/>
                    <a:pt x="2909316" y="422270"/>
                  </a:cubicBezTo>
                  <a:cubicBezTo>
                    <a:pt x="2874053" y="422270"/>
                    <a:pt x="2841996" y="423541"/>
                    <a:pt x="2806734" y="423541"/>
                  </a:cubicBezTo>
                  <a:cubicBezTo>
                    <a:pt x="2716974" y="422270"/>
                    <a:pt x="2470136" y="423541"/>
                    <a:pt x="2380377" y="422270"/>
                  </a:cubicBezTo>
                  <a:cubicBezTo>
                    <a:pt x="2316263" y="421001"/>
                    <a:pt x="1033987" y="429891"/>
                    <a:pt x="969873" y="428620"/>
                  </a:cubicBezTo>
                  <a:cubicBezTo>
                    <a:pt x="953844" y="428620"/>
                    <a:pt x="934610" y="429891"/>
                    <a:pt x="918582" y="429891"/>
                  </a:cubicBezTo>
                  <a:cubicBezTo>
                    <a:pt x="880113" y="429891"/>
                    <a:pt x="844851" y="431160"/>
                    <a:pt x="806382" y="431160"/>
                  </a:cubicBezTo>
                  <a:cubicBezTo>
                    <a:pt x="710212" y="431160"/>
                    <a:pt x="617247" y="429891"/>
                    <a:pt x="521076" y="428620"/>
                  </a:cubicBezTo>
                  <a:cubicBezTo>
                    <a:pt x="463373" y="427351"/>
                    <a:pt x="405671" y="426081"/>
                    <a:pt x="351174" y="424810"/>
                  </a:cubicBezTo>
                  <a:cubicBezTo>
                    <a:pt x="248592" y="423541"/>
                    <a:pt x="146010" y="422270"/>
                    <a:pt x="48260" y="422270"/>
                  </a:cubicBezTo>
                  <a:cubicBezTo>
                    <a:pt x="38100" y="422270"/>
                    <a:pt x="29210" y="422270"/>
                    <a:pt x="19050" y="421001"/>
                  </a:cubicBezTo>
                  <a:cubicBezTo>
                    <a:pt x="10160" y="419731"/>
                    <a:pt x="5080" y="413381"/>
                    <a:pt x="7620" y="404491"/>
                  </a:cubicBezTo>
                  <a:cubicBezTo>
                    <a:pt x="16510" y="372833"/>
                    <a:pt x="12700" y="366660"/>
                    <a:pt x="11430" y="360240"/>
                  </a:cubicBezTo>
                  <a:cubicBezTo>
                    <a:pt x="10160" y="347153"/>
                    <a:pt x="6350" y="334313"/>
                    <a:pt x="7620" y="321226"/>
                  </a:cubicBezTo>
                  <a:cubicBezTo>
                    <a:pt x="5080" y="304930"/>
                    <a:pt x="0" y="103196"/>
                    <a:pt x="7620" y="86653"/>
                  </a:cubicBezTo>
                  <a:cubicBezTo>
                    <a:pt x="8890" y="83443"/>
                    <a:pt x="7620" y="79986"/>
                    <a:pt x="8890" y="76776"/>
                  </a:cubicBezTo>
                  <a:cubicBezTo>
                    <a:pt x="10160" y="71591"/>
                    <a:pt x="12700" y="659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868" y="30480"/>
                    <a:pt x="117159" y="29210"/>
                  </a:cubicBezTo>
                  <a:cubicBezTo>
                    <a:pt x="203713" y="25400"/>
                    <a:pt x="290266" y="22860"/>
                    <a:pt x="380026" y="20320"/>
                  </a:cubicBezTo>
                  <a:cubicBezTo>
                    <a:pt x="440934" y="17780"/>
                    <a:pt x="501842" y="16510"/>
                    <a:pt x="559544" y="13970"/>
                  </a:cubicBezTo>
                  <a:cubicBezTo>
                    <a:pt x="617247" y="11430"/>
                    <a:pt x="678155" y="8890"/>
                    <a:pt x="735857" y="8890"/>
                  </a:cubicBezTo>
                  <a:cubicBezTo>
                    <a:pt x="799971" y="7620"/>
                    <a:pt x="864085" y="10160"/>
                    <a:pt x="928199" y="8890"/>
                  </a:cubicBezTo>
                  <a:cubicBezTo>
                    <a:pt x="1008341" y="8890"/>
                    <a:pt x="2460519" y="6350"/>
                    <a:pt x="2540661" y="5080"/>
                  </a:cubicBezTo>
                  <a:cubicBezTo>
                    <a:pt x="2617598" y="3810"/>
                    <a:pt x="2694535" y="2540"/>
                    <a:pt x="2774677" y="2540"/>
                  </a:cubicBezTo>
                  <a:cubicBezTo>
                    <a:pt x="2906110" y="1270"/>
                    <a:pt x="3034338" y="0"/>
                    <a:pt x="3165771" y="0"/>
                  </a:cubicBezTo>
                  <a:cubicBezTo>
                    <a:pt x="3220268" y="0"/>
                    <a:pt x="3277970" y="2540"/>
                    <a:pt x="3332467" y="2540"/>
                  </a:cubicBezTo>
                  <a:cubicBezTo>
                    <a:pt x="3483134" y="3810"/>
                    <a:pt x="3637008" y="5080"/>
                    <a:pt x="3787675" y="7620"/>
                  </a:cubicBezTo>
                  <a:cubicBezTo>
                    <a:pt x="3867818" y="8890"/>
                    <a:pt x="3947960" y="12700"/>
                    <a:pt x="4028102" y="16510"/>
                  </a:cubicBezTo>
                  <a:cubicBezTo>
                    <a:pt x="4047336" y="16510"/>
                    <a:pt x="4066571" y="16510"/>
                    <a:pt x="4082599" y="16510"/>
                  </a:cubicBezTo>
                  <a:cubicBezTo>
                    <a:pt x="4101946" y="17780"/>
                    <a:pt x="4110836" y="20320"/>
                    <a:pt x="4120996" y="21590"/>
                  </a:cubicBezTo>
                  <a:close/>
                  <a:moveTo>
                    <a:pt x="4131156" y="417191"/>
                  </a:moveTo>
                  <a:cubicBezTo>
                    <a:pt x="4132426" y="400681"/>
                    <a:pt x="4133696" y="387981"/>
                    <a:pt x="4133696" y="375281"/>
                  </a:cubicBezTo>
                  <a:cubicBezTo>
                    <a:pt x="4132426" y="359252"/>
                    <a:pt x="4131156" y="346165"/>
                    <a:pt x="4131156" y="332091"/>
                  </a:cubicBezTo>
                  <a:cubicBezTo>
                    <a:pt x="4131156" y="325671"/>
                    <a:pt x="4133696" y="319251"/>
                    <a:pt x="4132426" y="312831"/>
                  </a:cubicBezTo>
                  <a:cubicBezTo>
                    <a:pt x="4132426" y="306905"/>
                    <a:pt x="4131156" y="300732"/>
                    <a:pt x="4129886" y="294806"/>
                  </a:cubicBezTo>
                  <a:cubicBezTo>
                    <a:pt x="4124806" y="285670"/>
                    <a:pt x="4113376" y="96530"/>
                    <a:pt x="4113376" y="87394"/>
                  </a:cubicBezTo>
                  <a:cubicBezTo>
                    <a:pt x="4110836" y="79739"/>
                    <a:pt x="4108296" y="71838"/>
                    <a:pt x="4105756" y="63500"/>
                  </a:cubicBezTo>
                  <a:cubicBezTo>
                    <a:pt x="4104486" y="44450"/>
                    <a:pt x="4103216" y="43180"/>
                    <a:pt x="4072982" y="41910"/>
                  </a:cubicBezTo>
                  <a:cubicBezTo>
                    <a:pt x="4063365" y="41910"/>
                    <a:pt x="4056953" y="41910"/>
                    <a:pt x="4047336" y="40640"/>
                  </a:cubicBezTo>
                  <a:cubicBezTo>
                    <a:pt x="3967194" y="36830"/>
                    <a:pt x="3883846" y="31750"/>
                    <a:pt x="3803704" y="30480"/>
                  </a:cubicBezTo>
                  <a:cubicBezTo>
                    <a:pt x="3608157" y="26670"/>
                    <a:pt x="3409404" y="25400"/>
                    <a:pt x="3213857" y="22860"/>
                  </a:cubicBezTo>
                  <a:cubicBezTo>
                    <a:pt x="3185006" y="22860"/>
                    <a:pt x="3152949" y="22860"/>
                    <a:pt x="3124097" y="22860"/>
                  </a:cubicBezTo>
                  <a:cubicBezTo>
                    <a:pt x="3076012" y="22860"/>
                    <a:pt x="3027927" y="22860"/>
                    <a:pt x="2983047" y="22860"/>
                  </a:cubicBezTo>
                  <a:cubicBezTo>
                    <a:pt x="2880465" y="22860"/>
                    <a:pt x="2777883" y="22860"/>
                    <a:pt x="2678506" y="24130"/>
                  </a:cubicBezTo>
                  <a:cubicBezTo>
                    <a:pt x="2591952" y="25400"/>
                    <a:pt x="1133363" y="29210"/>
                    <a:pt x="1046809" y="29210"/>
                  </a:cubicBezTo>
                  <a:cubicBezTo>
                    <a:pt x="905759" y="29210"/>
                    <a:pt x="764709" y="26670"/>
                    <a:pt x="623658" y="33020"/>
                  </a:cubicBezTo>
                  <a:cubicBezTo>
                    <a:pt x="549927" y="36830"/>
                    <a:pt x="479402" y="36830"/>
                    <a:pt x="408877" y="38100"/>
                  </a:cubicBezTo>
                  <a:cubicBezTo>
                    <a:pt x="287060" y="41910"/>
                    <a:pt x="165244" y="45720"/>
                    <a:pt x="49530" y="50800"/>
                  </a:cubicBezTo>
                  <a:cubicBezTo>
                    <a:pt x="36830" y="50800"/>
                    <a:pt x="34290" y="53340"/>
                    <a:pt x="33020" y="65171"/>
                  </a:cubicBezTo>
                  <a:cubicBezTo>
                    <a:pt x="31750" y="69615"/>
                    <a:pt x="31750" y="74060"/>
                    <a:pt x="30480" y="78505"/>
                  </a:cubicBezTo>
                  <a:cubicBezTo>
                    <a:pt x="29210" y="85912"/>
                    <a:pt x="26670" y="93073"/>
                    <a:pt x="25400" y="100480"/>
                  </a:cubicBezTo>
                  <a:cubicBezTo>
                    <a:pt x="20320" y="108382"/>
                    <a:pt x="26670" y="301473"/>
                    <a:pt x="29210" y="309374"/>
                  </a:cubicBezTo>
                  <a:cubicBezTo>
                    <a:pt x="29210" y="317769"/>
                    <a:pt x="29210" y="326412"/>
                    <a:pt x="30480" y="334807"/>
                  </a:cubicBezTo>
                  <a:cubicBezTo>
                    <a:pt x="30480" y="340980"/>
                    <a:pt x="33020" y="347153"/>
                    <a:pt x="33020" y="353326"/>
                  </a:cubicBezTo>
                  <a:cubicBezTo>
                    <a:pt x="33020" y="359993"/>
                    <a:pt x="33020" y="366660"/>
                    <a:pt x="31750" y="375281"/>
                  </a:cubicBezTo>
                  <a:cubicBezTo>
                    <a:pt x="31750" y="379091"/>
                    <a:pt x="31750" y="381631"/>
                    <a:pt x="31750" y="385441"/>
                  </a:cubicBezTo>
                  <a:cubicBezTo>
                    <a:pt x="31750" y="395601"/>
                    <a:pt x="35560" y="399411"/>
                    <a:pt x="44450" y="399411"/>
                  </a:cubicBezTo>
                  <a:cubicBezTo>
                    <a:pt x="72279" y="399411"/>
                    <a:pt x="117159" y="400681"/>
                    <a:pt x="158833" y="400681"/>
                  </a:cubicBezTo>
                  <a:cubicBezTo>
                    <a:pt x="219741" y="400681"/>
                    <a:pt x="283855" y="398141"/>
                    <a:pt x="344763" y="400681"/>
                  </a:cubicBezTo>
                  <a:cubicBezTo>
                    <a:pt x="444139" y="404491"/>
                    <a:pt x="543516" y="407031"/>
                    <a:pt x="642892" y="405761"/>
                  </a:cubicBezTo>
                  <a:cubicBezTo>
                    <a:pt x="707006" y="404491"/>
                    <a:pt x="767914" y="407031"/>
                    <a:pt x="832028" y="407031"/>
                  </a:cubicBezTo>
                  <a:cubicBezTo>
                    <a:pt x="924993" y="407031"/>
                    <a:pt x="1017958" y="405761"/>
                    <a:pt x="1110923" y="407031"/>
                  </a:cubicBezTo>
                  <a:cubicBezTo>
                    <a:pt x="1248768" y="408301"/>
                    <a:pt x="2761854" y="398141"/>
                    <a:pt x="2902905" y="400681"/>
                  </a:cubicBezTo>
                  <a:cubicBezTo>
                    <a:pt x="2963813" y="401951"/>
                    <a:pt x="3024721" y="403220"/>
                    <a:pt x="3082423" y="403220"/>
                  </a:cubicBezTo>
                  <a:cubicBezTo>
                    <a:pt x="3188211" y="405761"/>
                    <a:pt x="3290793" y="401951"/>
                    <a:pt x="3396581" y="405761"/>
                  </a:cubicBezTo>
                  <a:cubicBezTo>
                    <a:pt x="3483134" y="408301"/>
                    <a:pt x="3569688" y="408301"/>
                    <a:pt x="3656242" y="410841"/>
                  </a:cubicBezTo>
                  <a:cubicBezTo>
                    <a:pt x="3784470" y="414651"/>
                    <a:pt x="3912697" y="417191"/>
                    <a:pt x="4040925" y="418461"/>
                  </a:cubicBezTo>
                  <a:cubicBezTo>
                    <a:pt x="4089010" y="418461"/>
                    <a:pt x="4110836" y="417191"/>
                    <a:pt x="4131156" y="417191"/>
                  </a:cubicBezTo>
                  <a:close/>
                </a:path>
              </a:pathLst>
            </a:custGeom>
            <a:solidFill>
              <a:srgbClr val="5ABB68"/>
            </a:solid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3673339" y="3860963"/>
            <a:ext cx="3829342" cy="3234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4339"/>
              </a:lnSpc>
            </a:pPr>
            <a:r>
              <a:rPr lang="en-US" sz="2567" spc="-51">
                <a:solidFill>
                  <a:srgbClr val="082A4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Carte scolaire</a:t>
            </a:r>
          </a:p>
          <a:p>
            <a:pPr algn="l">
              <a:lnSpc>
                <a:spcPts val="4339"/>
              </a:lnSpc>
            </a:pPr>
            <a:r>
              <a:rPr lang="en-US" sz="2567" spc="-51" u="none">
                <a:solidFill>
                  <a:srgbClr val="082A4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Mouvement et jumelages</a:t>
            </a:r>
          </a:p>
          <a:p>
            <a:pPr algn="l">
              <a:lnSpc>
                <a:spcPts val="4339"/>
              </a:lnSpc>
            </a:pPr>
            <a:r>
              <a:rPr lang="en-US" sz="2567" spc="-51" u="none">
                <a:solidFill>
                  <a:srgbClr val="082A4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Répartition des classes</a:t>
            </a:r>
          </a:p>
          <a:p>
            <a:pPr algn="l">
              <a:lnSpc>
                <a:spcPts val="4339"/>
              </a:lnSpc>
            </a:pPr>
            <a:r>
              <a:rPr lang="en-US" sz="2567" spc="-51" u="none">
                <a:solidFill>
                  <a:srgbClr val="082A4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Accueil des stagiaires</a:t>
            </a:r>
          </a:p>
          <a:p>
            <a:pPr algn="l">
              <a:lnSpc>
                <a:spcPts val="4339"/>
              </a:lnSpc>
            </a:pPr>
            <a:r>
              <a:rPr lang="en-US" sz="2567" spc="-51" u="none">
                <a:solidFill>
                  <a:srgbClr val="082A4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EBEP</a:t>
            </a:r>
          </a:p>
          <a:p>
            <a:pPr algn="l" marL="0" indent="0" lvl="1">
              <a:lnSpc>
                <a:spcPts val="4339"/>
              </a:lnSpc>
            </a:pPr>
            <a:r>
              <a:rPr lang="en-US" sz="2567" spc="-51" u="none">
                <a:solidFill>
                  <a:srgbClr val="082A4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PAS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-5400000">
            <a:off x="1460616" y="5541307"/>
            <a:ext cx="3859839" cy="166038"/>
          </a:xfrm>
          <a:custGeom>
            <a:avLst/>
            <a:gdLst/>
            <a:ahLst/>
            <a:cxnLst/>
            <a:rect r="r" b="b" t="t" l="l"/>
            <a:pathLst>
              <a:path h="166038" w="3859839">
                <a:moveTo>
                  <a:pt x="0" y="0"/>
                </a:moveTo>
                <a:lnTo>
                  <a:pt x="3859839" y="0"/>
                </a:lnTo>
                <a:lnTo>
                  <a:pt x="3859839" y="166039"/>
                </a:lnTo>
                <a:lnTo>
                  <a:pt x="0" y="1660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42619" t="0" r="-38503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9700344" y="3332009"/>
            <a:ext cx="5578411" cy="2135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5539" indent="-262769" lvl="1">
              <a:lnSpc>
                <a:spcPts val="3407"/>
              </a:lnSpc>
              <a:buFont typeface="Arial"/>
              <a:buChar char="•"/>
            </a:pPr>
            <a:r>
              <a:rPr lang="en-US" sz="2434" spc="-48">
                <a:solidFill>
                  <a:srgbClr val="082A4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Point administratif</a:t>
            </a:r>
          </a:p>
          <a:p>
            <a:pPr algn="l" marL="525539" indent="-262769" lvl="1">
              <a:lnSpc>
                <a:spcPts val="3407"/>
              </a:lnSpc>
              <a:buFont typeface="Arial"/>
              <a:buChar char="•"/>
            </a:pPr>
            <a:r>
              <a:rPr lang="en-US" sz="2434" spc="-48">
                <a:solidFill>
                  <a:srgbClr val="082A4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PPRE nouvelle formule</a:t>
            </a:r>
          </a:p>
          <a:p>
            <a:pPr algn="l" marL="525539" indent="-262769" lvl="1">
              <a:lnSpc>
                <a:spcPts val="3407"/>
              </a:lnSpc>
              <a:buFont typeface="Arial"/>
              <a:buChar char="•"/>
            </a:pPr>
            <a:r>
              <a:rPr lang="en-US" sz="2434" spc="-48">
                <a:solidFill>
                  <a:srgbClr val="082A4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Plan de formation 2025-2026</a:t>
            </a:r>
          </a:p>
          <a:p>
            <a:pPr algn="l" marL="525539" indent="-262769" lvl="1">
              <a:lnSpc>
                <a:spcPts val="3407"/>
              </a:lnSpc>
              <a:buFont typeface="Arial"/>
              <a:buChar char="•"/>
            </a:pPr>
            <a:r>
              <a:rPr lang="en-US" sz="2434" spc="-48">
                <a:solidFill>
                  <a:srgbClr val="082A4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Point numérique</a:t>
            </a:r>
          </a:p>
          <a:p>
            <a:pPr algn="l" marL="525539" indent="-262769" lvl="1">
              <a:lnSpc>
                <a:spcPts val="3407"/>
              </a:lnSpc>
              <a:buFont typeface="Arial"/>
              <a:buChar char="•"/>
            </a:pPr>
            <a:r>
              <a:rPr lang="en-US" sz="2434" spc="-48">
                <a:solidFill>
                  <a:srgbClr val="082A4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Point EPS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189097" y="2335496"/>
            <a:ext cx="5571668" cy="829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54"/>
              </a:lnSpc>
            </a:pPr>
            <a:r>
              <a:rPr lang="en-US" sz="4824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LE POINT DE L’IEN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034413" y="8257915"/>
            <a:ext cx="4300204" cy="405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3331"/>
              </a:lnSpc>
              <a:spcBef>
                <a:spcPct val="0"/>
              </a:spcBef>
            </a:pPr>
            <a:r>
              <a:rPr lang="en-US" sz="2221" spc="-44">
                <a:solidFill>
                  <a:srgbClr val="082A4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Focus : pilotage inspirant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034413" y="8893551"/>
            <a:ext cx="4300204" cy="405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31"/>
              </a:lnSpc>
            </a:pPr>
            <a:r>
              <a:rPr lang="en-US" sz="2221" spc="-44">
                <a:solidFill>
                  <a:srgbClr val="082A4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Questions diverses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331414" y="7561612"/>
            <a:ext cx="5089716" cy="394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6"/>
              </a:lnSpc>
            </a:pPr>
            <a:r>
              <a:rPr lang="en-US" sz="2697" spc="97">
                <a:solidFill>
                  <a:srgbClr val="FFFFFF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AUTRES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897992" y="2817150"/>
            <a:ext cx="5089716" cy="390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6"/>
              </a:lnSpc>
            </a:pPr>
            <a:r>
              <a:rPr lang="en-US" sz="2697" spc="97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INFOS DE L’ÉQUIPE DE CIRCO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4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5057" y="458661"/>
            <a:ext cx="5921955" cy="4114800"/>
          </a:xfrm>
          <a:custGeom>
            <a:avLst/>
            <a:gdLst/>
            <a:ahLst/>
            <a:cxnLst/>
            <a:rect r="r" b="b" t="t" l="l"/>
            <a:pathLst>
              <a:path h="4114800" w="5921955">
                <a:moveTo>
                  <a:pt x="0" y="0"/>
                </a:moveTo>
                <a:lnTo>
                  <a:pt x="5921956" y="0"/>
                </a:lnTo>
                <a:lnTo>
                  <a:pt x="59219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247846"/>
            <a:ext cx="17972943" cy="2612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40"/>
              </a:lnSpc>
              <a:spcBef>
                <a:spcPct val="0"/>
              </a:spcBef>
            </a:pPr>
            <a:r>
              <a:rPr lang="en-US" sz="9218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Ecoles en suivi d’évaluation d’école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883925"/>
            <a:ext cx="13167873" cy="3551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46"/>
              </a:lnSpc>
            </a:pPr>
            <a:r>
              <a:rPr lang="en-US" sz="4224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Constellation maths ou français avec suite évaluation d’école sur un axe en lien avec le français ou les mathématiques pour la constellation avec formateur + 4 heures en équipe libre sur un autre axe</a:t>
            </a:r>
          </a:p>
          <a:p>
            <a:pPr algn="l">
              <a:lnSpc>
                <a:spcPts val="4646"/>
              </a:lnSpc>
            </a:pPr>
            <a:r>
              <a:rPr lang="en-US" sz="4224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( Nouveaux programmes intégrés)</a:t>
            </a:r>
          </a:p>
          <a:p>
            <a:pPr algn="l">
              <a:lnSpc>
                <a:spcPts val="464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4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01621" y="6172200"/>
            <a:ext cx="4323860" cy="4114800"/>
          </a:xfrm>
          <a:custGeom>
            <a:avLst/>
            <a:gdLst/>
            <a:ahLst/>
            <a:cxnLst/>
            <a:rect r="r" b="b" t="t" l="l"/>
            <a:pathLst>
              <a:path h="4114800" w="4323860">
                <a:moveTo>
                  <a:pt x="0" y="0"/>
                </a:moveTo>
                <a:lnTo>
                  <a:pt x="4323860" y="0"/>
                </a:lnTo>
                <a:lnTo>
                  <a:pt x="43238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04033" y="1424400"/>
            <a:ext cx="14479935" cy="3319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53"/>
              </a:lnSpc>
            </a:pPr>
            <a:r>
              <a:rPr lang="en-US" sz="7866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Ecoles concernées: </a:t>
            </a:r>
          </a:p>
          <a:p>
            <a:pPr algn="l">
              <a:lnSpc>
                <a:spcPts val="8653"/>
              </a:lnSpc>
            </a:pPr>
            <a:r>
              <a:rPr lang="en-US" sz="7866" u="sng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Constellations mathématiques</a:t>
            </a:r>
            <a:r>
              <a:rPr lang="en-US" sz="7866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: </a:t>
            </a:r>
          </a:p>
          <a:p>
            <a:pPr algn="l">
              <a:lnSpc>
                <a:spcPts val="8653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347060" y="4261904"/>
            <a:ext cx="9348192" cy="3967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Miribel centre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Miribel Deschamps élem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Miribel Deschamps mat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Miribel Mas Rillier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Miribel Les Echets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4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17823" y="271867"/>
            <a:ext cx="11277442" cy="3319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53"/>
              </a:lnSpc>
            </a:pPr>
            <a:r>
              <a:rPr lang="en-US" sz="7866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Ecoles concernées: </a:t>
            </a:r>
          </a:p>
          <a:p>
            <a:pPr algn="l">
              <a:lnSpc>
                <a:spcPts val="8653"/>
              </a:lnSpc>
            </a:pPr>
            <a:r>
              <a:rPr lang="en-US" sz="7866" u="sng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Constellations français</a:t>
            </a:r>
            <a:r>
              <a:rPr lang="en-US" sz="7866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: </a:t>
            </a:r>
          </a:p>
          <a:p>
            <a:pPr algn="l">
              <a:lnSpc>
                <a:spcPts val="8653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601621" y="6172200"/>
            <a:ext cx="4323860" cy="4114800"/>
          </a:xfrm>
          <a:custGeom>
            <a:avLst/>
            <a:gdLst/>
            <a:ahLst/>
            <a:cxnLst/>
            <a:rect r="r" b="b" t="t" l="l"/>
            <a:pathLst>
              <a:path h="4114800" w="4323860">
                <a:moveTo>
                  <a:pt x="0" y="0"/>
                </a:moveTo>
                <a:lnTo>
                  <a:pt x="4323860" y="0"/>
                </a:lnTo>
                <a:lnTo>
                  <a:pt x="43238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17823" y="2566016"/>
            <a:ext cx="16460601" cy="7920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Neyron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Tramoyes</a:t>
            </a:r>
          </a:p>
          <a:p>
            <a:pPr algn="l">
              <a:lnSpc>
                <a:spcPts val="6233"/>
              </a:lnSpc>
            </a:pPr>
          </a:p>
          <a:p>
            <a:pPr algn="l">
              <a:lnSpc>
                <a:spcPts val="6233"/>
              </a:lnSpc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Constellation simple sans le suivi évaluation d’école:</a:t>
            </a:r>
          </a:p>
          <a:p>
            <a:pPr algn="l">
              <a:lnSpc>
                <a:spcPts val="6233"/>
              </a:lnSpc>
            </a:pP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Balan Maternelle + Thil Cycle 1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Daudet Montluel Cycle 2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St Maurice de Beynost maternelle</a:t>
            </a:r>
          </a:p>
          <a:p>
            <a:pPr algn="l">
              <a:lnSpc>
                <a:spcPts val="6233"/>
              </a:lnSpc>
            </a:pP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4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5057" y="458661"/>
            <a:ext cx="5921955" cy="4114800"/>
          </a:xfrm>
          <a:custGeom>
            <a:avLst/>
            <a:gdLst/>
            <a:ahLst/>
            <a:cxnLst/>
            <a:rect r="r" b="b" t="t" l="l"/>
            <a:pathLst>
              <a:path h="4114800" w="5921955">
                <a:moveTo>
                  <a:pt x="0" y="0"/>
                </a:moveTo>
                <a:lnTo>
                  <a:pt x="5921956" y="0"/>
                </a:lnTo>
                <a:lnTo>
                  <a:pt x="59219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1247652"/>
            <a:ext cx="17972943" cy="1326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40"/>
              </a:lnSpc>
              <a:spcBef>
                <a:spcPct val="0"/>
              </a:spcBef>
            </a:pPr>
            <a:r>
              <a:rPr lang="en-US" sz="9218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Ecoles formées sur pHARe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266810" y="4885972"/>
            <a:ext cx="13113101" cy="2550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53"/>
              </a:lnSpc>
            </a:pPr>
            <a:r>
              <a:rPr lang="en-US" sz="604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3h ou 6h pHARe (EAFC)</a:t>
            </a:r>
          </a:p>
          <a:p>
            <a:pPr algn="l">
              <a:lnSpc>
                <a:spcPts val="6653"/>
              </a:lnSpc>
            </a:pPr>
            <a:r>
              <a:rPr lang="en-US" sz="604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6h Nouveaux programmes C1/C2/C3</a:t>
            </a:r>
          </a:p>
          <a:p>
            <a:pPr algn="l">
              <a:lnSpc>
                <a:spcPts val="6653"/>
              </a:lnSpc>
              <a:spcBef>
                <a:spcPct val="0"/>
              </a:spcBef>
            </a:pPr>
            <a:r>
              <a:rPr lang="en-US" sz="604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6h SRAV ou SN ou au choix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bg>
      <p:bgPr>
        <a:solidFill>
          <a:srgbClr val="4154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59576" y="772477"/>
            <a:ext cx="14236569" cy="1875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14"/>
              </a:lnSpc>
              <a:spcBef>
                <a:spcPct val="0"/>
              </a:spcBef>
            </a:pPr>
            <a:r>
              <a:rPr lang="en-US" sz="6649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Ecoles potentiellement concernées par le Savoir Rouler à Vélo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618737" y="2945476"/>
            <a:ext cx="7918400" cy="5558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Balan élem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Belignieux élem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 Boisse élem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Montluel Daudet C3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Dagneux élem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Niévroz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 montellier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723176" y="4890583"/>
            <a:ext cx="4819900" cy="2068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0"/>
              </a:lnSpc>
            </a:pPr>
            <a:r>
              <a:rPr lang="en-US" sz="8266" spc="-82">
                <a:solidFill>
                  <a:srgbClr val="65AA92"/>
                </a:solidFill>
                <a:latin typeface="Skillet Condensed"/>
                <a:ea typeface="Skillet Condensed"/>
                <a:cs typeface="Skillet Condensed"/>
                <a:sym typeface="Skillet Condensed"/>
              </a:rPr>
              <a:t>Projet </a:t>
            </a:r>
            <a:r>
              <a:rPr lang="en-US" sz="8266" spc="-82">
                <a:solidFill>
                  <a:srgbClr val="8171E2"/>
                </a:solidFill>
                <a:latin typeface="Skillet Condensed"/>
                <a:ea typeface="Skillet Condensed"/>
                <a:cs typeface="Skillet Condensed"/>
                <a:sym typeface="Skillet Condensed"/>
              </a:rPr>
              <a:t>3CM</a:t>
            </a:r>
          </a:p>
          <a:p>
            <a:pPr algn="l">
              <a:lnSpc>
                <a:spcPts val="4960"/>
              </a:lnSpc>
            </a:pPr>
            <a:r>
              <a:rPr lang="en-US" sz="8266" spc="-82">
                <a:solidFill>
                  <a:srgbClr val="65AA92"/>
                </a:solidFill>
                <a:latin typeface="Skillet Condensed"/>
                <a:ea typeface="Skillet Condensed"/>
                <a:cs typeface="Skillet Condensed"/>
                <a:sym typeface="Skillet Condensed"/>
              </a:rPr>
              <a:t>Réunion du 20 juin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4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74649" y="-229330"/>
            <a:ext cx="4608680" cy="4114800"/>
          </a:xfrm>
          <a:custGeom>
            <a:avLst/>
            <a:gdLst/>
            <a:ahLst/>
            <a:cxnLst/>
            <a:rect r="r" b="b" t="t" l="l"/>
            <a:pathLst>
              <a:path h="4114800" w="4608680">
                <a:moveTo>
                  <a:pt x="0" y="0"/>
                </a:moveTo>
                <a:lnTo>
                  <a:pt x="4608680" y="0"/>
                </a:lnTo>
                <a:lnTo>
                  <a:pt x="46086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85816" y="1255819"/>
            <a:ext cx="12030821" cy="965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93"/>
              </a:lnSpc>
              <a:spcBef>
                <a:spcPct val="0"/>
              </a:spcBef>
            </a:pPr>
            <a:r>
              <a:rPr lang="en-US" sz="672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Dans les propositions au choix 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54217" y="2664847"/>
            <a:ext cx="14427618" cy="7129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Enseignement équitable 3h ou 6h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Séminaire Maternelle 6h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Evénements ASH 3h ou 6h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Coéducation 6h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Apprendre à porter secours 6h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Séminaire numérique 6h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Attention 6h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Parcours santé et EPS 6h</a:t>
            </a:r>
          </a:p>
          <a:p>
            <a:pPr algn="l" marL="1223505" indent="-611753" lvl="1">
              <a:lnSpc>
                <a:spcPts val="6233"/>
              </a:lnSpc>
              <a:buFont typeface="Arial"/>
              <a:buChar char="•"/>
            </a:pPr>
            <a:r>
              <a:rPr lang="en-US" sz="566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Évaluer autrement 3h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31498" y="6442094"/>
            <a:ext cx="9564745" cy="5426704"/>
          </a:xfrm>
          <a:custGeom>
            <a:avLst/>
            <a:gdLst/>
            <a:ahLst/>
            <a:cxnLst/>
            <a:rect r="r" b="b" t="t" l="l"/>
            <a:pathLst>
              <a:path h="5426704" w="9564745">
                <a:moveTo>
                  <a:pt x="0" y="0"/>
                </a:moveTo>
                <a:lnTo>
                  <a:pt x="9564745" y="0"/>
                </a:lnTo>
                <a:lnTo>
                  <a:pt x="9564745" y="5426704"/>
                </a:lnTo>
                <a:lnTo>
                  <a:pt x="0" y="5426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122301" y="2989741"/>
            <a:ext cx="5829300" cy="8229600"/>
          </a:xfrm>
          <a:custGeom>
            <a:avLst/>
            <a:gdLst/>
            <a:ahLst/>
            <a:cxnLst/>
            <a:rect r="r" b="b" t="t" l="l"/>
            <a:pathLst>
              <a:path h="8229600" w="5829300">
                <a:moveTo>
                  <a:pt x="0" y="0"/>
                </a:moveTo>
                <a:lnTo>
                  <a:pt x="5829300" y="0"/>
                </a:lnTo>
                <a:lnTo>
                  <a:pt x="58293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14700" y="3547603"/>
            <a:ext cx="583433" cy="583433"/>
          </a:xfrm>
          <a:custGeom>
            <a:avLst/>
            <a:gdLst/>
            <a:ahLst/>
            <a:cxnLst/>
            <a:rect r="r" b="b" t="t" l="l"/>
            <a:pathLst>
              <a:path h="583433" w="583433">
                <a:moveTo>
                  <a:pt x="0" y="0"/>
                </a:moveTo>
                <a:lnTo>
                  <a:pt x="583433" y="0"/>
                </a:lnTo>
                <a:lnTo>
                  <a:pt x="583433" y="583433"/>
                </a:lnTo>
                <a:lnTo>
                  <a:pt x="0" y="5834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314700" y="853024"/>
            <a:ext cx="705741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37"/>
              </a:lnSpc>
            </a:pPr>
            <a:r>
              <a:rPr lang="en-US" sz="8437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POINT NUMÉRIQUE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203041" y="3545681"/>
            <a:ext cx="2874314" cy="482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3"/>
              </a:lnSpc>
            </a:pPr>
            <a:r>
              <a:rPr lang="en-US" sz="253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Registre RGPD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314700" y="4573055"/>
            <a:ext cx="583433" cy="583433"/>
          </a:xfrm>
          <a:custGeom>
            <a:avLst/>
            <a:gdLst/>
            <a:ahLst/>
            <a:cxnLst/>
            <a:rect r="r" b="b" t="t" l="l"/>
            <a:pathLst>
              <a:path h="583433" w="583433">
                <a:moveTo>
                  <a:pt x="0" y="0"/>
                </a:moveTo>
                <a:lnTo>
                  <a:pt x="583433" y="0"/>
                </a:lnTo>
                <a:lnTo>
                  <a:pt x="583433" y="583434"/>
                </a:lnTo>
                <a:lnTo>
                  <a:pt x="0" y="5834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203041" y="4571134"/>
            <a:ext cx="4310394" cy="482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3"/>
              </a:lnSpc>
            </a:pPr>
            <a:r>
              <a:rPr lang="en-US" sz="253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Emprunts robots 2025-2026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3314700" y="5598508"/>
            <a:ext cx="583433" cy="583433"/>
          </a:xfrm>
          <a:custGeom>
            <a:avLst/>
            <a:gdLst/>
            <a:ahLst/>
            <a:cxnLst/>
            <a:rect r="r" b="b" t="t" l="l"/>
            <a:pathLst>
              <a:path h="583433" w="583433">
                <a:moveTo>
                  <a:pt x="0" y="0"/>
                </a:moveTo>
                <a:lnTo>
                  <a:pt x="583433" y="0"/>
                </a:lnTo>
                <a:lnTo>
                  <a:pt x="583433" y="583434"/>
                </a:lnTo>
                <a:lnTo>
                  <a:pt x="0" y="5834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203041" y="5596587"/>
            <a:ext cx="3371281" cy="482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3"/>
              </a:lnSpc>
            </a:pPr>
            <a:r>
              <a:rPr lang="en-US" sz="253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Clés OTP et mairies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3314700" y="6623961"/>
            <a:ext cx="583433" cy="583433"/>
          </a:xfrm>
          <a:custGeom>
            <a:avLst/>
            <a:gdLst/>
            <a:ahLst/>
            <a:cxnLst/>
            <a:rect r="r" b="b" t="t" l="l"/>
            <a:pathLst>
              <a:path h="583433" w="583433">
                <a:moveTo>
                  <a:pt x="0" y="0"/>
                </a:moveTo>
                <a:lnTo>
                  <a:pt x="583433" y="0"/>
                </a:lnTo>
                <a:lnTo>
                  <a:pt x="583433" y="583433"/>
                </a:lnTo>
                <a:lnTo>
                  <a:pt x="0" y="5834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203041" y="6622040"/>
            <a:ext cx="4942186" cy="482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3"/>
              </a:lnSpc>
            </a:pPr>
            <a:r>
              <a:rPr lang="en-US" sz="253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Changements de mots de passe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3314700" y="7649414"/>
            <a:ext cx="583433" cy="583433"/>
          </a:xfrm>
          <a:custGeom>
            <a:avLst/>
            <a:gdLst/>
            <a:ahLst/>
            <a:cxnLst/>
            <a:rect r="r" b="b" t="t" l="l"/>
            <a:pathLst>
              <a:path h="583433" w="583433">
                <a:moveTo>
                  <a:pt x="0" y="0"/>
                </a:moveTo>
                <a:lnTo>
                  <a:pt x="583433" y="0"/>
                </a:lnTo>
                <a:lnTo>
                  <a:pt x="583433" y="583433"/>
                </a:lnTo>
                <a:lnTo>
                  <a:pt x="0" y="5834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203041" y="7647493"/>
            <a:ext cx="4604544" cy="482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3"/>
              </a:lnSpc>
            </a:pPr>
            <a:r>
              <a:rPr lang="en-US" sz="253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Préparer la rentrée sur ONDE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3314700" y="8674867"/>
            <a:ext cx="583433" cy="583433"/>
          </a:xfrm>
          <a:custGeom>
            <a:avLst/>
            <a:gdLst/>
            <a:ahLst/>
            <a:cxnLst/>
            <a:rect r="r" b="b" t="t" l="l"/>
            <a:pathLst>
              <a:path h="583433" w="583433">
                <a:moveTo>
                  <a:pt x="0" y="0"/>
                </a:moveTo>
                <a:lnTo>
                  <a:pt x="583433" y="0"/>
                </a:lnTo>
                <a:lnTo>
                  <a:pt x="583433" y="583433"/>
                </a:lnTo>
                <a:lnTo>
                  <a:pt x="0" y="5834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203041" y="8672945"/>
            <a:ext cx="3371281" cy="482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3"/>
              </a:lnSpc>
            </a:pPr>
            <a:r>
              <a:rPr lang="en-US" sz="253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Thunderbird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2102837" y="9768839"/>
            <a:ext cx="14084779" cy="518161"/>
            <a:chOff x="0" y="0"/>
            <a:chExt cx="3709571" cy="13647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709572" cy="136470"/>
            </a:xfrm>
            <a:custGeom>
              <a:avLst/>
              <a:gdLst/>
              <a:ahLst/>
              <a:cxnLst/>
              <a:rect r="r" b="b" t="t" l="l"/>
              <a:pathLst>
                <a:path h="136470" w="3709572">
                  <a:moveTo>
                    <a:pt x="0" y="0"/>
                  </a:moveTo>
                  <a:lnTo>
                    <a:pt x="3709572" y="0"/>
                  </a:lnTo>
                  <a:lnTo>
                    <a:pt x="3709572" y="136470"/>
                  </a:lnTo>
                  <a:lnTo>
                    <a:pt x="0" y="136470"/>
                  </a:lnTo>
                  <a:close/>
                </a:path>
              </a:pathLst>
            </a:custGeom>
            <a:solidFill>
              <a:srgbClr val="929292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85725"/>
              <a:ext cx="3709571" cy="2221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49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true" flipV="false" rot="0">
            <a:off x="14052399" y="280330"/>
            <a:ext cx="3899201" cy="1306232"/>
          </a:xfrm>
          <a:custGeom>
            <a:avLst/>
            <a:gdLst/>
            <a:ahLst/>
            <a:cxnLst/>
            <a:rect r="r" b="b" t="t" l="l"/>
            <a:pathLst>
              <a:path h="1306232" w="3899201">
                <a:moveTo>
                  <a:pt x="3899202" y="0"/>
                </a:moveTo>
                <a:lnTo>
                  <a:pt x="0" y="0"/>
                </a:lnTo>
                <a:lnTo>
                  <a:pt x="0" y="1306232"/>
                </a:lnTo>
                <a:lnTo>
                  <a:pt x="3899202" y="1306232"/>
                </a:lnTo>
                <a:lnTo>
                  <a:pt x="38992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14700" y="1674252"/>
            <a:ext cx="12344400" cy="17145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919"/>
                </a:lnSpc>
              </a:pPr>
              <a:r>
                <a:rPr lang="en-US" sz="6599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ADAGE &amp; pHARe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314700" y="3283977"/>
            <a:ext cx="12087225" cy="2997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Chaque école doit compléter les deux plateformes.</a:t>
            </a:r>
          </a:p>
          <a:p>
            <a:pPr algn="l" marL="1036320" indent="-518160" lvl="1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Appui possible ADAGE : Marion</a:t>
            </a:r>
          </a:p>
          <a:p>
            <a:pPr algn="l" marL="1036320" indent="-518160" lvl="1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Appui pHARe : A</a:t>
            </a: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ndy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478241" y="456887"/>
            <a:ext cx="4044769" cy="1348256"/>
          </a:xfrm>
          <a:custGeom>
            <a:avLst/>
            <a:gdLst/>
            <a:ahLst/>
            <a:cxnLst/>
            <a:rect r="r" b="b" t="t" l="l"/>
            <a:pathLst>
              <a:path h="1348256" w="4044769">
                <a:moveTo>
                  <a:pt x="0" y="0"/>
                </a:moveTo>
                <a:lnTo>
                  <a:pt x="4044769" y="0"/>
                </a:lnTo>
                <a:lnTo>
                  <a:pt x="4044769" y="1348256"/>
                </a:lnTo>
                <a:lnTo>
                  <a:pt x="0" y="1348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314700" y="6281971"/>
            <a:ext cx="12344400" cy="1714500"/>
            <a:chOff x="0" y="0"/>
            <a:chExt cx="11704320" cy="16256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919"/>
                </a:lnSpc>
              </a:pPr>
              <a:r>
                <a:rPr lang="en-US" sz="6599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EVAR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314700" y="7422738"/>
            <a:ext cx="12087225" cy="1551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Attention : pas d’intervention extérieure pour le programme EVAR.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14700" y="1379573"/>
            <a:ext cx="12344400" cy="17145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919"/>
                </a:lnSpc>
              </a:pPr>
              <a:r>
                <a:rPr lang="en-US" sz="6599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EPS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478241" y="456887"/>
            <a:ext cx="4044769" cy="1348256"/>
          </a:xfrm>
          <a:custGeom>
            <a:avLst/>
            <a:gdLst/>
            <a:ahLst/>
            <a:cxnLst/>
            <a:rect r="r" b="b" t="t" l="l"/>
            <a:pathLst>
              <a:path h="1348256" w="4044769">
                <a:moveTo>
                  <a:pt x="0" y="0"/>
                </a:moveTo>
                <a:lnTo>
                  <a:pt x="4044769" y="0"/>
                </a:lnTo>
                <a:lnTo>
                  <a:pt x="4044769" y="1348256"/>
                </a:lnTo>
                <a:lnTo>
                  <a:pt x="0" y="1348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36293" y="7603429"/>
            <a:ext cx="4588898" cy="3309742"/>
          </a:xfrm>
          <a:custGeom>
            <a:avLst/>
            <a:gdLst/>
            <a:ahLst/>
            <a:cxnLst/>
            <a:rect r="r" b="b" t="t" l="l"/>
            <a:pathLst>
              <a:path h="3309742" w="4588898">
                <a:moveTo>
                  <a:pt x="0" y="0"/>
                </a:moveTo>
                <a:lnTo>
                  <a:pt x="4588898" y="0"/>
                </a:lnTo>
                <a:lnTo>
                  <a:pt x="4588898" y="3309742"/>
                </a:lnTo>
                <a:lnTo>
                  <a:pt x="0" y="3309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662809" y="-324584"/>
            <a:ext cx="4620982" cy="6100306"/>
          </a:xfrm>
          <a:custGeom>
            <a:avLst/>
            <a:gdLst/>
            <a:ahLst/>
            <a:cxnLst/>
            <a:rect r="r" b="b" t="t" l="l"/>
            <a:pathLst>
              <a:path h="6100306" w="4620982">
                <a:moveTo>
                  <a:pt x="0" y="0"/>
                </a:moveTo>
                <a:lnTo>
                  <a:pt x="4620982" y="0"/>
                </a:lnTo>
                <a:lnTo>
                  <a:pt x="4620982" y="6100306"/>
                </a:lnTo>
                <a:lnTo>
                  <a:pt x="0" y="61003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625191" y="6456283"/>
            <a:ext cx="11658600" cy="3577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55"/>
              </a:lnSpc>
            </a:pPr>
            <a:r>
              <a:rPr lang="en-US" sz="4629" u="sng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hlinkClick r:id="rId6" tooltip="https://miribel-ain.circo.ac-lyon.fr/wordpress/2024/09/06/procedures-dagrement-pour-les-parents-benevoles/"/>
              </a:rPr>
              <a:t>• Prochains agréments natation les</a:t>
            </a:r>
          </a:p>
          <a:p>
            <a:pPr algn="l">
              <a:lnSpc>
                <a:spcPts val="5555"/>
              </a:lnSpc>
            </a:pPr>
            <a:r>
              <a:rPr lang="en-US" sz="4629" u="sng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hlinkClick r:id="rId7" tooltip="https://miribel-ain.circo.ac-lyon.fr/wordpress/2024/09/06/procedures-dagrement-pour-les-parents-benevoles/"/>
              </a:rPr>
              <a:t>20 juin après midi à Ambérieu</a:t>
            </a:r>
          </a:p>
          <a:p>
            <a:pPr algn="l">
              <a:lnSpc>
                <a:spcPts val="5555"/>
              </a:lnSpc>
            </a:pPr>
            <a:r>
              <a:rPr lang="en-US" sz="4629" u="sng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hlinkClick r:id="rId8" tooltip="https://miribel-ain.circo.ac-lyon.fr/wordpress/2024/09/06/procedures-dagrement-pour-les-parents-benevoles/"/>
              </a:rPr>
              <a:t>23 juin matin à St Vulbas</a:t>
            </a:r>
          </a:p>
          <a:p>
            <a:pPr algn="l">
              <a:lnSpc>
                <a:spcPts val="5555"/>
              </a:lnSpc>
            </a:pPr>
            <a:r>
              <a:rPr lang="en-US" sz="4629" u="sng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hlinkClick r:id="rId9" tooltip="https://miribel-ain.circo.ac-lyon.fr/wordpress/2024/09/06/procedures-dagrement-pour-les-parents-benevoles/"/>
              </a:rPr>
              <a:t>30 juin après midi à St Maurice de Beynost</a:t>
            </a:r>
          </a:p>
          <a:p>
            <a:pPr algn="l">
              <a:lnSpc>
                <a:spcPts val="5555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3314700" y="2277189"/>
            <a:ext cx="11658600" cy="4274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55"/>
              </a:lnSpc>
            </a:pPr>
            <a:r>
              <a:rPr lang="en-US" sz="462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Enquêtes en cours et à venir :</a:t>
            </a:r>
          </a:p>
          <a:p>
            <a:pPr algn="l" marL="999570" indent="-499785" lvl="1">
              <a:lnSpc>
                <a:spcPts val="5555"/>
              </a:lnSpc>
              <a:buFont typeface="Arial"/>
              <a:buChar char="•"/>
            </a:pPr>
            <a:r>
              <a:rPr lang="en-US" sz="462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Planning piscine SMB...jusqu’au 13 juin</a:t>
            </a:r>
          </a:p>
          <a:p>
            <a:pPr algn="l" marL="999570" indent="-499785" lvl="1">
              <a:lnSpc>
                <a:spcPts val="5555"/>
              </a:lnSpc>
              <a:buFont typeface="Arial"/>
              <a:buChar char="•"/>
            </a:pPr>
            <a:r>
              <a:rPr lang="en-US" sz="462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Savoir Nager dès la fin du dernier cycle</a:t>
            </a:r>
          </a:p>
          <a:p>
            <a:pPr algn="l" marL="999570" indent="-499785" lvl="1">
              <a:lnSpc>
                <a:spcPts val="5555"/>
              </a:lnSpc>
              <a:buFont typeface="Arial"/>
              <a:buChar char="•"/>
            </a:pPr>
            <a:r>
              <a:rPr lang="en-US" sz="462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Besoins ATER et agréments ... à venir</a:t>
            </a:r>
          </a:p>
          <a:p>
            <a:pPr algn="l">
              <a:lnSpc>
                <a:spcPts val="5555"/>
              </a:lnSpc>
            </a:pPr>
          </a:p>
          <a:p>
            <a:pPr algn="l">
              <a:lnSpc>
                <a:spcPts val="5555"/>
              </a:lnSpc>
            </a:pP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14700" y="1379573"/>
            <a:ext cx="12344400" cy="17145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919"/>
                </a:lnSpc>
              </a:pPr>
              <a:r>
                <a:rPr lang="en-US" sz="6599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EPS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478241" y="456887"/>
            <a:ext cx="4044769" cy="1348256"/>
          </a:xfrm>
          <a:custGeom>
            <a:avLst/>
            <a:gdLst/>
            <a:ahLst/>
            <a:cxnLst/>
            <a:rect r="r" b="b" t="t" l="l"/>
            <a:pathLst>
              <a:path h="1348256" w="4044769">
                <a:moveTo>
                  <a:pt x="0" y="0"/>
                </a:moveTo>
                <a:lnTo>
                  <a:pt x="4044769" y="0"/>
                </a:lnTo>
                <a:lnTo>
                  <a:pt x="4044769" y="1348256"/>
                </a:lnTo>
                <a:lnTo>
                  <a:pt x="0" y="1348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314700" y="3703149"/>
            <a:ext cx="5405818" cy="3784073"/>
          </a:xfrm>
          <a:custGeom>
            <a:avLst/>
            <a:gdLst/>
            <a:ahLst/>
            <a:cxnLst/>
            <a:rect r="r" b="b" t="t" l="l"/>
            <a:pathLst>
              <a:path h="3784073" w="5405818">
                <a:moveTo>
                  <a:pt x="0" y="0"/>
                </a:moveTo>
                <a:lnTo>
                  <a:pt x="5405818" y="0"/>
                </a:lnTo>
                <a:lnTo>
                  <a:pt x="5405818" y="3784073"/>
                </a:lnTo>
                <a:lnTo>
                  <a:pt x="0" y="37840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480357" y="3703149"/>
            <a:ext cx="6638085" cy="3784073"/>
          </a:xfrm>
          <a:custGeom>
            <a:avLst/>
            <a:gdLst/>
            <a:ahLst/>
            <a:cxnLst/>
            <a:rect r="r" b="b" t="t" l="l"/>
            <a:pathLst>
              <a:path h="3784073" w="6638085">
                <a:moveTo>
                  <a:pt x="0" y="0"/>
                </a:moveTo>
                <a:lnTo>
                  <a:pt x="6638085" y="0"/>
                </a:lnTo>
                <a:lnTo>
                  <a:pt x="6638085" y="3784073"/>
                </a:lnTo>
                <a:lnTo>
                  <a:pt x="0" y="37840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891218" y="2563125"/>
            <a:ext cx="11658600" cy="2184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55"/>
              </a:lnSpc>
            </a:pPr>
            <a:r>
              <a:rPr lang="en-US" sz="462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Co-intervention, voyages scolaires...anticipez !</a:t>
            </a:r>
          </a:p>
          <a:p>
            <a:pPr algn="l">
              <a:lnSpc>
                <a:spcPts val="5555"/>
              </a:lnSpc>
            </a:pPr>
          </a:p>
          <a:p>
            <a:pPr algn="l">
              <a:lnSpc>
                <a:spcPts val="5555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-1197191">
            <a:off x="2187167" y="8133649"/>
            <a:ext cx="7403345" cy="399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3"/>
              </a:lnSpc>
            </a:pPr>
            <a:r>
              <a:rPr lang="en-US" sz="3724" spc="-74">
                <a:solidFill>
                  <a:srgbClr val="E77965"/>
                </a:solidFill>
                <a:latin typeface="Architype Tschichold"/>
                <a:ea typeface="Architype Tschichold"/>
                <a:cs typeface="Architype Tschichold"/>
                <a:sym typeface="Architype Tschichold"/>
              </a:rPr>
              <a:t>en validation</a:t>
            </a:r>
          </a:p>
        </p:txBody>
      </p:sp>
      <p:sp>
        <p:nvSpPr>
          <p:cNvPr name="TextBox 10" id="10"/>
          <p:cNvSpPr txBox="true"/>
          <p:nvPr/>
        </p:nvSpPr>
        <p:spPr>
          <a:xfrm rot="-1197191">
            <a:off x="8125356" y="8133649"/>
            <a:ext cx="7403345" cy="399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3"/>
              </a:lnSpc>
            </a:pPr>
            <a:r>
              <a:rPr lang="en-US" sz="3724" spc="-74" u="sng">
                <a:solidFill>
                  <a:srgbClr val="E77965"/>
                </a:solidFill>
                <a:latin typeface="Architype Tschichold"/>
                <a:ea typeface="Architype Tschichold"/>
                <a:cs typeface="Architype Tschichold"/>
                <a:sym typeface="Architype Tschichold"/>
                <a:hlinkClick r:id="rId5" tooltip="https://eps01.enseigne.ac-lyon.fr/spip/spip.php?article189"/>
              </a:rPr>
              <a:t>déjà disponibles EPS01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971800" y="411957"/>
            <a:ext cx="12344400" cy="17145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919"/>
                </a:lnSpc>
              </a:pPr>
              <a:r>
                <a:rPr lang="en-US" sz="6599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Carte scolaire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971800" y="1573382"/>
            <a:ext cx="12549243" cy="8522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20574" indent="-210287" lvl="1">
              <a:lnSpc>
                <a:spcPts val="3921"/>
              </a:lnSpc>
              <a:buFont typeface="Arial"/>
              <a:buChar char="•"/>
            </a:pPr>
            <a:r>
              <a:rPr lang="en-US" sz="326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Ouvertures prévues :</a:t>
            </a:r>
          </a:p>
          <a:p>
            <a:pPr algn="l" marL="1411135" indent="-470378" lvl="2">
              <a:lnSpc>
                <a:spcPts val="3921"/>
              </a:lnSpc>
              <a:buFont typeface="Arial"/>
              <a:buChar char="⚬"/>
            </a:pPr>
            <a:r>
              <a:rPr lang="en-US" sz="326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Beynost maternelle et élémentaire</a:t>
            </a:r>
          </a:p>
          <a:p>
            <a:pPr algn="l" marL="1411135" indent="-470378" lvl="2">
              <a:lnSpc>
                <a:spcPts val="3921"/>
              </a:lnSpc>
              <a:buFont typeface="Arial"/>
              <a:buChar char="⚬"/>
            </a:pPr>
            <a:r>
              <a:rPr lang="en-US" sz="326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Nievroz (moyen provisoire)</a:t>
            </a:r>
          </a:p>
          <a:p>
            <a:pPr algn="l" marL="1411135" indent="-470378" lvl="2">
              <a:lnSpc>
                <a:spcPts val="3921"/>
              </a:lnSpc>
              <a:buFont typeface="Arial"/>
              <a:buChar char="⚬"/>
            </a:pPr>
            <a:r>
              <a:rPr lang="en-US" sz="326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Saint Maurice de Beynost maternelle et élémentaire</a:t>
            </a:r>
          </a:p>
          <a:p>
            <a:pPr algn="l" marL="1411135" indent="-470378" lvl="2">
              <a:lnSpc>
                <a:spcPts val="3921"/>
              </a:lnSpc>
              <a:buFont typeface="Arial"/>
              <a:buChar char="⚬"/>
            </a:pPr>
            <a:r>
              <a:rPr lang="en-US" sz="326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Saint Maurice de Gourdans</a:t>
            </a:r>
          </a:p>
          <a:p>
            <a:pPr algn="l" marL="1411135" indent="-470378" lvl="2">
              <a:lnSpc>
                <a:spcPts val="3921"/>
              </a:lnSpc>
              <a:buFont typeface="Arial"/>
              <a:buChar char="⚬"/>
            </a:pPr>
            <a:r>
              <a:rPr lang="en-US" sz="326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Faramans</a:t>
            </a:r>
          </a:p>
          <a:p>
            <a:pPr algn="l">
              <a:lnSpc>
                <a:spcPts val="3921"/>
              </a:lnSpc>
            </a:pPr>
          </a:p>
          <a:p>
            <a:pPr algn="l" marL="420574" indent="-210287" lvl="1">
              <a:lnSpc>
                <a:spcPts val="3921"/>
              </a:lnSpc>
              <a:buFont typeface="Arial"/>
              <a:buChar char="•"/>
            </a:pPr>
            <a:r>
              <a:rPr lang="en-US" sz="326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Fermetures :</a:t>
            </a:r>
          </a:p>
          <a:p>
            <a:pPr algn="l" marL="1411135" indent="-470378" lvl="2">
              <a:lnSpc>
                <a:spcPts val="3921"/>
              </a:lnSpc>
              <a:buFont typeface="Arial"/>
              <a:buChar char="⚬"/>
            </a:pPr>
            <a:r>
              <a:rPr lang="en-US" sz="326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Miribel : école Henri Deschamps</a:t>
            </a:r>
          </a:p>
          <a:p>
            <a:pPr algn="l" marL="1411133" indent="-470378" lvl="2">
              <a:lnSpc>
                <a:spcPts val="3921"/>
              </a:lnSpc>
              <a:buFont typeface="Arial"/>
              <a:buChar char="⚬"/>
            </a:pPr>
            <a:r>
              <a:rPr lang="en-US" sz="326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Miribel : Jean de la Fontaine (Les Echets)</a:t>
            </a:r>
          </a:p>
          <a:p>
            <a:pPr algn="l" marL="1411133" indent="-470378" lvl="2">
              <a:lnSpc>
                <a:spcPts val="3921"/>
              </a:lnSpc>
              <a:buFont typeface="Arial"/>
              <a:buChar char="⚬"/>
            </a:pPr>
            <a:r>
              <a:rPr lang="en-US" sz="326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Montluel St Exupery</a:t>
            </a:r>
          </a:p>
          <a:p>
            <a:pPr algn="l">
              <a:lnSpc>
                <a:spcPts val="3921"/>
              </a:lnSpc>
            </a:pPr>
          </a:p>
          <a:p>
            <a:pPr algn="l" marL="420574" indent="-210287" lvl="1">
              <a:lnSpc>
                <a:spcPts val="3921"/>
              </a:lnSpc>
              <a:buFont typeface="Arial"/>
              <a:buChar char="•"/>
            </a:pPr>
            <a:r>
              <a:rPr lang="en-US" sz="326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Merci de tenir les bases ONDE à jour.</a:t>
            </a:r>
          </a:p>
          <a:p>
            <a:pPr algn="l">
              <a:lnSpc>
                <a:spcPts val="3921"/>
              </a:lnSpc>
            </a:pPr>
          </a:p>
          <a:p>
            <a:pPr algn="l" marL="420435" indent="-210218" lvl="1">
              <a:lnSpc>
                <a:spcPts val="3921"/>
              </a:lnSpc>
              <a:buFont typeface="Arial"/>
              <a:buChar char="•"/>
            </a:pPr>
            <a:r>
              <a:rPr lang="en-US" sz="326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Fermetures étudiées sur 3 ans : principe d'équité (20 élèves vs 29).</a:t>
            </a:r>
          </a:p>
          <a:p>
            <a:pPr algn="l">
              <a:lnSpc>
                <a:spcPts val="3921"/>
              </a:lnSpc>
            </a:pPr>
          </a:p>
          <a:p>
            <a:pPr algn="l" marL="420574" indent="-210287" lvl="1">
              <a:lnSpc>
                <a:spcPts val="3921"/>
              </a:lnSpc>
              <a:buFont typeface="Arial"/>
              <a:buChar char="•"/>
            </a:pPr>
            <a:r>
              <a:rPr lang="en-US" sz="326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Décharge direction inchangée l'année de la fermeture.</a:t>
            </a:r>
          </a:p>
        </p:txBody>
      </p:sp>
      <p:sp>
        <p:nvSpPr>
          <p:cNvPr name="Freeform 6" id="6" descr="A_colorful_flat-style_digital_illustration_depicts.png"/>
          <p:cNvSpPr/>
          <p:nvPr/>
        </p:nvSpPr>
        <p:spPr>
          <a:xfrm flipH="false" flipV="false" rot="0">
            <a:off x="12721884" y="0"/>
            <a:ext cx="3280115" cy="3280115"/>
          </a:xfrm>
          <a:custGeom>
            <a:avLst/>
            <a:gdLst/>
            <a:ahLst/>
            <a:cxnLst/>
            <a:rect r="r" b="b" t="t" l="l"/>
            <a:pathLst>
              <a:path h="3280115" w="3280115">
                <a:moveTo>
                  <a:pt x="0" y="0"/>
                </a:moveTo>
                <a:lnTo>
                  <a:pt x="3280114" y="0"/>
                </a:lnTo>
                <a:lnTo>
                  <a:pt x="3280114" y="3280115"/>
                </a:lnTo>
                <a:lnTo>
                  <a:pt x="0" y="32801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14700" y="1379573"/>
            <a:ext cx="12344400" cy="17145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919"/>
                </a:lnSpc>
              </a:pPr>
              <a:r>
                <a:rPr lang="en-US" sz="6599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EPS - dernières minutes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478241" y="456887"/>
            <a:ext cx="4044769" cy="1348256"/>
          </a:xfrm>
          <a:custGeom>
            <a:avLst/>
            <a:gdLst/>
            <a:ahLst/>
            <a:cxnLst/>
            <a:rect r="r" b="b" t="t" l="l"/>
            <a:pathLst>
              <a:path h="1348256" w="4044769">
                <a:moveTo>
                  <a:pt x="0" y="0"/>
                </a:moveTo>
                <a:lnTo>
                  <a:pt x="4044769" y="0"/>
                </a:lnTo>
                <a:lnTo>
                  <a:pt x="4044769" y="1348256"/>
                </a:lnTo>
                <a:lnTo>
                  <a:pt x="0" y="1348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486900" y="5760962"/>
            <a:ext cx="7412106" cy="5642466"/>
          </a:xfrm>
          <a:custGeom>
            <a:avLst/>
            <a:gdLst/>
            <a:ahLst/>
            <a:cxnLst/>
            <a:rect r="r" b="b" t="t" l="l"/>
            <a:pathLst>
              <a:path h="5642466" w="7412106">
                <a:moveTo>
                  <a:pt x="0" y="0"/>
                </a:moveTo>
                <a:lnTo>
                  <a:pt x="7412106" y="0"/>
                </a:lnTo>
                <a:lnTo>
                  <a:pt x="7412106" y="5642466"/>
                </a:lnTo>
                <a:lnTo>
                  <a:pt x="0" y="56424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91256" y="2647559"/>
            <a:ext cx="11658600" cy="1488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55"/>
              </a:lnSpc>
            </a:pPr>
            <a:r>
              <a:rPr lang="en-US" sz="4629" u="sng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hlinkClick r:id="rId4" tooltip="https://miribel-ain.circo.ac-lyon.fr/wordpress/2024/09/06/procedures-dagrement-pour-les-parents-benevoles/"/>
              </a:rPr>
              <a:t>O</a:t>
            </a:r>
            <a:r>
              <a:rPr lang="en-US" sz="4629" u="sng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hlinkClick r:id="rId5" tooltip="https://www.sports.gouv.fr/operation-ecole-solidaire-un-velo-pour-tous-les-enfants-2790"/>
              </a:rPr>
              <a:t>pération vélo solidaire . 1€ / élève à des associations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91256" y="6456283"/>
            <a:ext cx="11658600" cy="1488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55"/>
              </a:lnSpc>
            </a:pPr>
            <a:r>
              <a:rPr lang="en-US" sz="462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Intervention(s) SNH prévue(s) ?</a:t>
            </a:r>
          </a:p>
          <a:p>
            <a:pPr algn="l">
              <a:lnSpc>
                <a:spcPts val="5555"/>
              </a:lnSpc>
            </a:pP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14700" y="1619990"/>
            <a:ext cx="12344400" cy="17145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919"/>
                </a:lnSpc>
              </a:pPr>
              <a:r>
                <a:rPr lang="en-US" sz="6599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Divers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314700" y="3229715"/>
            <a:ext cx="12007604" cy="661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17525" indent="-308762" lvl="1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Vigilance : récréations, surveillance en fin d'année.</a:t>
            </a:r>
          </a:p>
          <a:p>
            <a:pPr algn="l" marL="617525" indent="-308762" lvl="1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Ne pas donner vos numéros personnels aux parents.</a:t>
            </a:r>
          </a:p>
          <a:p>
            <a:pPr algn="l" marL="617525" indent="-308762" lvl="1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Pas de remplaçant pour les sorties scolaires.</a:t>
            </a:r>
          </a:p>
          <a:p>
            <a:pPr algn="l" marL="617525" indent="-308762" lvl="1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Demandes d'autorisation d'absence à faire en amont.</a:t>
            </a:r>
          </a:p>
          <a:p>
            <a:pPr algn="l" marL="617728" indent="-308864" lvl="1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Inutile d'appeler Cécile pour les remplacements.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541938" y="124393"/>
            <a:ext cx="4044769" cy="1348256"/>
          </a:xfrm>
          <a:custGeom>
            <a:avLst/>
            <a:gdLst/>
            <a:ahLst/>
            <a:cxnLst/>
            <a:rect r="r" b="b" t="t" l="l"/>
            <a:pathLst>
              <a:path h="1348256" w="4044769">
                <a:moveTo>
                  <a:pt x="0" y="0"/>
                </a:moveTo>
                <a:lnTo>
                  <a:pt x="4044769" y="0"/>
                </a:lnTo>
                <a:lnTo>
                  <a:pt x="4044769" y="1348257"/>
                </a:lnTo>
                <a:lnTo>
                  <a:pt x="0" y="1348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96000" y="2225240"/>
            <a:ext cx="9935986" cy="1030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27"/>
              </a:lnSpc>
            </a:pPr>
            <a:r>
              <a:rPr lang="en-US" sz="5939" spc="-112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Des questions ?</a:t>
            </a:r>
          </a:p>
        </p:txBody>
      </p:sp>
      <p:sp>
        <p:nvSpPr>
          <p:cNvPr name="Freeform 3" id="3" descr="Point d’interrogation jaune"/>
          <p:cNvSpPr/>
          <p:nvPr/>
        </p:nvSpPr>
        <p:spPr>
          <a:xfrm flipH="false" flipV="false" rot="0">
            <a:off x="2286022" y="4143879"/>
            <a:ext cx="13715977" cy="4857246"/>
          </a:xfrm>
          <a:custGeom>
            <a:avLst/>
            <a:gdLst/>
            <a:ahLst/>
            <a:cxnLst/>
            <a:rect r="r" b="b" t="t" l="l"/>
            <a:pathLst>
              <a:path h="4857246" w="13715977">
                <a:moveTo>
                  <a:pt x="0" y="0"/>
                </a:moveTo>
                <a:lnTo>
                  <a:pt x="13715978" y="0"/>
                </a:lnTo>
                <a:lnTo>
                  <a:pt x="13715978" y="4857246"/>
                </a:lnTo>
                <a:lnTo>
                  <a:pt x="0" y="4857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677" r="1" b="-5077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478241" y="122478"/>
            <a:ext cx="4044769" cy="1348256"/>
          </a:xfrm>
          <a:custGeom>
            <a:avLst/>
            <a:gdLst/>
            <a:ahLst/>
            <a:cxnLst/>
            <a:rect r="r" b="b" t="t" l="l"/>
            <a:pathLst>
              <a:path h="1348256" w="4044769">
                <a:moveTo>
                  <a:pt x="0" y="0"/>
                </a:moveTo>
                <a:lnTo>
                  <a:pt x="4044769" y="0"/>
                </a:lnTo>
                <a:lnTo>
                  <a:pt x="4044769" y="1348256"/>
                </a:lnTo>
                <a:lnTo>
                  <a:pt x="0" y="134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Calendrier sur table"/>
          <p:cNvSpPr/>
          <p:nvPr/>
        </p:nvSpPr>
        <p:spPr>
          <a:xfrm flipH="false" flipV="false" rot="0">
            <a:off x="2286022" y="0"/>
            <a:ext cx="13712548" cy="10287000"/>
          </a:xfrm>
          <a:custGeom>
            <a:avLst/>
            <a:gdLst/>
            <a:ahLst/>
            <a:cxnLst/>
            <a:rect r="r" b="b" t="t" l="l"/>
            <a:pathLst>
              <a:path h="10287000" w="13712548">
                <a:moveTo>
                  <a:pt x="0" y="0"/>
                </a:moveTo>
                <a:lnTo>
                  <a:pt x="13712549" y="0"/>
                </a:lnTo>
                <a:lnTo>
                  <a:pt x="1371254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33" t="0" r="-8341" b="-36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837898" y="4412592"/>
            <a:ext cx="12608798" cy="1461827"/>
            <a:chOff x="0" y="0"/>
            <a:chExt cx="3320836" cy="3850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20836" cy="385008"/>
            </a:xfrm>
            <a:custGeom>
              <a:avLst/>
              <a:gdLst/>
              <a:ahLst/>
              <a:cxnLst/>
              <a:rect r="r" b="b" t="t" l="l"/>
              <a:pathLst>
                <a:path h="385008" w="3320836">
                  <a:moveTo>
                    <a:pt x="11225" y="0"/>
                  </a:moveTo>
                  <a:lnTo>
                    <a:pt x="3309611" y="0"/>
                  </a:lnTo>
                  <a:cubicBezTo>
                    <a:pt x="3312588" y="0"/>
                    <a:pt x="3315443" y="1183"/>
                    <a:pt x="3317548" y="3288"/>
                  </a:cubicBezTo>
                  <a:cubicBezTo>
                    <a:pt x="3319653" y="5393"/>
                    <a:pt x="3320836" y="8248"/>
                    <a:pt x="3320836" y="11225"/>
                  </a:cubicBezTo>
                  <a:lnTo>
                    <a:pt x="3320836" y="373783"/>
                  </a:lnTo>
                  <a:cubicBezTo>
                    <a:pt x="3320836" y="376760"/>
                    <a:pt x="3319653" y="379615"/>
                    <a:pt x="3317548" y="381720"/>
                  </a:cubicBezTo>
                  <a:cubicBezTo>
                    <a:pt x="3315443" y="383825"/>
                    <a:pt x="3312588" y="385008"/>
                    <a:pt x="3309611" y="385008"/>
                  </a:cubicBezTo>
                  <a:lnTo>
                    <a:pt x="11225" y="385008"/>
                  </a:lnTo>
                  <a:cubicBezTo>
                    <a:pt x="8248" y="385008"/>
                    <a:pt x="5393" y="383825"/>
                    <a:pt x="3288" y="381720"/>
                  </a:cubicBezTo>
                  <a:cubicBezTo>
                    <a:pt x="1183" y="379615"/>
                    <a:pt x="0" y="376760"/>
                    <a:pt x="0" y="373783"/>
                  </a:cubicBezTo>
                  <a:lnTo>
                    <a:pt x="0" y="11225"/>
                  </a:lnTo>
                  <a:cubicBezTo>
                    <a:pt x="0" y="8248"/>
                    <a:pt x="1183" y="5393"/>
                    <a:pt x="3288" y="3288"/>
                  </a:cubicBezTo>
                  <a:cubicBezTo>
                    <a:pt x="5393" y="1183"/>
                    <a:pt x="8248" y="0"/>
                    <a:pt x="11225" y="0"/>
                  </a:cubicBezTo>
                  <a:close/>
                </a:path>
              </a:pathLst>
            </a:custGeom>
            <a:solidFill>
              <a:srgbClr val="FFF8F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320836" cy="4231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497167" y="4560146"/>
            <a:ext cx="11290259" cy="1166719"/>
            <a:chOff x="0" y="0"/>
            <a:chExt cx="9296981" cy="9607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296981" cy="960737"/>
            </a:xfrm>
            <a:custGeom>
              <a:avLst/>
              <a:gdLst/>
              <a:ahLst/>
              <a:cxnLst/>
              <a:rect r="r" b="b" t="t" l="l"/>
              <a:pathLst>
                <a:path h="960737" w="9296981">
                  <a:moveTo>
                    <a:pt x="0" y="0"/>
                  </a:moveTo>
                  <a:lnTo>
                    <a:pt x="9296981" y="0"/>
                  </a:lnTo>
                  <a:lnTo>
                    <a:pt x="9296981" y="960737"/>
                  </a:lnTo>
                  <a:lnTo>
                    <a:pt x="0" y="960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9296981" cy="1008362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5224"/>
                </a:lnSpc>
              </a:pPr>
              <a:r>
                <a:rPr lang="en-US" b="true" sz="4837" spc="-112">
                  <a:solidFill>
                    <a:srgbClr val="3B3B3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Date de la réunion  de rentrée des directeurs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1825773" y="172166"/>
            <a:ext cx="4044769" cy="1348256"/>
          </a:xfrm>
          <a:custGeom>
            <a:avLst/>
            <a:gdLst/>
            <a:ahLst/>
            <a:cxnLst/>
            <a:rect r="r" b="b" t="t" l="l"/>
            <a:pathLst>
              <a:path h="1348256" w="4044769">
                <a:moveTo>
                  <a:pt x="0" y="0"/>
                </a:moveTo>
                <a:lnTo>
                  <a:pt x="4044769" y="0"/>
                </a:lnTo>
                <a:lnTo>
                  <a:pt x="4044769" y="1348257"/>
                </a:lnTo>
                <a:lnTo>
                  <a:pt x="0" y="13482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00387" y="1514458"/>
            <a:ext cx="12344400" cy="17145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919"/>
                </a:lnSpc>
              </a:pPr>
              <a:r>
                <a:rPr lang="en-US" sz="6599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Des départs...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100387" y="2935426"/>
            <a:ext cx="15001033" cy="1532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17728" indent="-308864" lvl="1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Madame Morandat quitte Béligneux...</a:t>
            </a:r>
          </a:p>
          <a:p>
            <a:pPr algn="l" marL="617525" indent="-308762" lvl="1">
              <a:lnSpc>
                <a:spcPts val="575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Madame Courtais quitte Ste Croix...</a:t>
            </a:r>
          </a:p>
        </p:txBody>
      </p:sp>
      <p:sp>
        <p:nvSpPr>
          <p:cNvPr name="Freeform 6" id="6" descr="Une image contenant texte, Graphique, graphisme, clipart  Description générée automatiquement"/>
          <p:cNvSpPr/>
          <p:nvPr/>
        </p:nvSpPr>
        <p:spPr>
          <a:xfrm flipH="false" flipV="false" rot="0">
            <a:off x="3100387" y="5838226"/>
            <a:ext cx="6584431" cy="3950658"/>
          </a:xfrm>
          <a:custGeom>
            <a:avLst/>
            <a:gdLst/>
            <a:ahLst/>
            <a:cxnLst/>
            <a:rect r="r" b="b" t="t" l="l"/>
            <a:pathLst>
              <a:path h="3950658" w="6584431">
                <a:moveTo>
                  <a:pt x="0" y="0"/>
                </a:moveTo>
                <a:lnTo>
                  <a:pt x="6584432" y="0"/>
                </a:lnTo>
                <a:lnTo>
                  <a:pt x="6584432" y="3950658"/>
                </a:lnTo>
                <a:lnTo>
                  <a:pt x="0" y="3950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 descr="Une image contenant texte, Police, blanc, Graphique  Description générée automatiquement"/>
          <p:cNvSpPr/>
          <p:nvPr/>
        </p:nvSpPr>
        <p:spPr>
          <a:xfrm flipH="false" flipV="false" rot="0">
            <a:off x="10746933" y="5464628"/>
            <a:ext cx="4697854" cy="4697854"/>
          </a:xfrm>
          <a:custGeom>
            <a:avLst/>
            <a:gdLst/>
            <a:ahLst/>
            <a:cxnLst/>
            <a:rect r="r" b="b" t="t" l="l"/>
            <a:pathLst>
              <a:path h="4697854" w="4697854">
                <a:moveTo>
                  <a:pt x="0" y="0"/>
                </a:moveTo>
                <a:lnTo>
                  <a:pt x="4697854" y="0"/>
                </a:lnTo>
                <a:lnTo>
                  <a:pt x="4697854" y="4697854"/>
                </a:lnTo>
                <a:lnTo>
                  <a:pt x="0" y="46978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478241" y="122478"/>
            <a:ext cx="4044769" cy="1348256"/>
          </a:xfrm>
          <a:custGeom>
            <a:avLst/>
            <a:gdLst/>
            <a:ahLst/>
            <a:cxnLst/>
            <a:rect r="r" b="b" t="t" l="l"/>
            <a:pathLst>
              <a:path h="1348256" w="4044769">
                <a:moveTo>
                  <a:pt x="0" y="0"/>
                </a:moveTo>
                <a:lnTo>
                  <a:pt x="4044769" y="0"/>
                </a:lnTo>
                <a:lnTo>
                  <a:pt x="4044769" y="1348256"/>
                </a:lnTo>
                <a:lnTo>
                  <a:pt x="0" y="1348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100387" y="4511684"/>
            <a:ext cx="11696701" cy="1139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51"/>
              </a:lnSpc>
              <a:spcBef>
                <a:spcPct val="0"/>
              </a:spcBef>
            </a:pPr>
            <a:r>
              <a:rPr lang="en-US" sz="6626">
                <a:solidFill>
                  <a:srgbClr val="2D446E"/>
                </a:solidFill>
                <a:latin typeface="Calibri (MS)"/>
                <a:ea typeface="Calibri (MS)"/>
                <a:cs typeface="Calibri (MS)"/>
                <a:sym typeface="Calibri (MS)"/>
              </a:rPr>
              <a:t>Madame Royet part à la retraite...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22240" y="175673"/>
            <a:ext cx="6563899" cy="2087705"/>
            <a:chOff x="0" y="0"/>
            <a:chExt cx="6223549" cy="19794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23549" cy="1979454"/>
            </a:xfrm>
            <a:custGeom>
              <a:avLst/>
              <a:gdLst/>
              <a:ahLst/>
              <a:cxnLst/>
              <a:rect r="r" b="b" t="t" l="l"/>
              <a:pathLst>
                <a:path h="1979454" w="6223549">
                  <a:moveTo>
                    <a:pt x="0" y="0"/>
                  </a:moveTo>
                  <a:lnTo>
                    <a:pt x="6223549" y="0"/>
                  </a:lnTo>
                  <a:lnTo>
                    <a:pt x="6223549" y="1979454"/>
                  </a:lnTo>
                  <a:lnTo>
                    <a:pt x="0" y="197945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33350"/>
              <a:ext cx="6223549" cy="211280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7"/>
                </a:lnSpc>
              </a:pPr>
              <a:r>
                <a:rPr lang="en-US" sz="5939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Mouvement &amp; jumelages de postes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192051" y="2697354"/>
            <a:ext cx="11903898" cy="7029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22"/>
              </a:lnSpc>
            </a:pPr>
            <a:r>
              <a:rPr lang="en-US" sz="418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Mouvement terminé, nouveaux personnels affectés.</a:t>
            </a:r>
          </a:p>
          <a:p>
            <a:pPr algn="l">
              <a:lnSpc>
                <a:spcPts val="5022"/>
              </a:lnSpc>
            </a:pPr>
          </a:p>
          <a:p>
            <a:pPr algn="l">
              <a:lnSpc>
                <a:spcPts val="5022"/>
              </a:lnSpc>
            </a:pPr>
            <a:r>
              <a:rPr lang="en-US" sz="418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CRPE en cours : stagiaires affectés prochainement.</a:t>
            </a:r>
          </a:p>
          <a:p>
            <a:pPr algn="l">
              <a:lnSpc>
                <a:spcPts val="5022"/>
              </a:lnSpc>
            </a:pPr>
          </a:p>
          <a:p>
            <a:pPr algn="l">
              <a:lnSpc>
                <a:spcPts val="5022"/>
              </a:lnSpc>
            </a:pPr>
            <a:r>
              <a:rPr lang="en-US" sz="418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Pas d'information intermédiaire (évolutions possibles).</a:t>
            </a:r>
          </a:p>
          <a:p>
            <a:pPr algn="l">
              <a:lnSpc>
                <a:spcPts val="5022"/>
              </a:lnSpc>
            </a:pPr>
          </a:p>
          <a:p>
            <a:pPr algn="l">
              <a:lnSpc>
                <a:spcPts val="5022"/>
              </a:lnSpc>
            </a:pPr>
            <a:r>
              <a:rPr lang="en-US" sz="418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Jumelages temps partiels &amp; décharges directeurs faits avec la DIPER.</a:t>
            </a:r>
          </a:p>
          <a:p>
            <a:pPr algn="l">
              <a:lnSpc>
                <a:spcPts val="5022"/>
              </a:lnSpc>
            </a:pPr>
          </a:p>
          <a:p>
            <a:pPr algn="l">
              <a:lnSpc>
                <a:spcPts val="5022"/>
              </a:lnSpc>
            </a:pPr>
            <a:r>
              <a:rPr lang="en-US" sz="418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Priorité : compléments des formateurs le jeudi.</a:t>
            </a:r>
          </a:p>
        </p:txBody>
      </p:sp>
      <p:sp>
        <p:nvSpPr>
          <p:cNvPr name="Freeform 6" id="6" descr="A_flat-style_digital_illustration_depicts_two_teac.png"/>
          <p:cNvSpPr/>
          <p:nvPr/>
        </p:nvSpPr>
        <p:spPr>
          <a:xfrm flipH="false" flipV="false" rot="0">
            <a:off x="2286000" y="0"/>
            <a:ext cx="3218836" cy="2145891"/>
          </a:xfrm>
          <a:custGeom>
            <a:avLst/>
            <a:gdLst/>
            <a:ahLst/>
            <a:cxnLst/>
            <a:rect r="r" b="b" t="t" l="l"/>
            <a:pathLst>
              <a:path h="2145891" w="3218836">
                <a:moveTo>
                  <a:pt x="0" y="0"/>
                </a:moveTo>
                <a:lnTo>
                  <a:pt x="3218836" y="0"/>
                </a:lnTo>
                <a:lnTo>
                  <a:pt x="3218836" y="2145891"/>
                </a:lnTo>
                <a:lnTo>
                  <a:pt x="0" y="2145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957231" y="0"/>
            <a:ext cx="4044769" cy="1348256"/>
          </a:xfrm>
          <a:custGeom>
            <a:avLst/>
            <a:gdLst/>
            <a:ahLst/>
            <a:cxnLst/>
            <a:rect r="r" b="b" t="t" l="l"/>
            <a:pathLst>
              <a:path h="1348256" w="4044769">
                <a:moveTo>
                  <a:pt x="0" y="0"/>
                </a:moveTo>
                <a:lnTo>
                  <a:pt x="4044769" y="0"/>
                </a:lnTo>
                <a:lnTo>
                  <a:pt x="4044769" y="1348256"/>
                </a:lnTo>
                <a:lnTo>
                  <a:pt x="0" y="134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00388" y="2138393"/>
            <a:ext cx="12344400" cy="17145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919"/>
                </a:lnSpc>
              </a:pPr>
              <a:r>
                <a:rPr lang="en-US" sz="6599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Répartitions des classes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100388" y="3967566"/>
            <a:ext cx="12087225" cy="5148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Merci pour les répartitions déjà envoyées.</a:t>
            </a:r>
          </a:p>
          <a:p>
            <a:pPr algn="l">
              <a:lnSpc>
                <a:spcPts val="5759"/>
              </a:lnSpc>
            </a:pP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Éviter d'attribuer un niveau sans l'avis des nouveaux PE.</a:t>
            </a:r>
          </a:p>
          <a:p>
            <a:pPr algn="l">
              <a:lnSpc>
                <a:spcPts val="5759"/>
              </a:lnSpc>
            </a:pP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Attendre les affectations pour finaliser les niveaux.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478241" y="122478"/>
            <a:ext cx="4044769" cy="1348256"/>
          </a:xfrm>
          <a:custGeom>
            <a:avLst/>
            <a:gdLst/>
            <a:ahLst/>
            <a:cxnLst/>
            <a:rect r="r" b="b" t="t" l="l"/>
            <a:pathLst>
              <a:path h="1348256" w="4044769">
                <a:moveTo>
                  <a:pt x="0" y="0"/>
                </a:moveTo>
                <a:lnTo>
                  <a:pt x="4044769" y="0"/>
                </a:lnTo>
                <a:lnTo>
                  <a:pt x="4044769" y="1348256"/>
                </a:lnTo>
                <a:lnTo>
                  <a:pt x="0" y="1348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00387" y="3967566"/>
            <a:ext cx="12087225" cy="5148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Pas de CP ni de CM2 pour les PES.</a:t>
            </a:r>
          </a:p>
          <a:p>
            <a:pPr algn="l">
              <a:lnSpc>
                <a:spcPts val="5759"/>
              </a:lnSpc>
            </a:pP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Éviter les niveaux complexes pour limiter les recours.</a:t>
            </a:r>
          </a:p>
          <a:p>
            <a:pPr algn="l">
              <a:lnSpc>
                <a:spcPts val="5759"/>
              </a:lnSpc>
            </a:pP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Une réunion prévue avec Marion pour chaque directeur qui accueillera un stagiaire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3100387" y="2338791"/>
            <a:ext cx="12344400" cy="1714500"/>
            <a:chOff x="0" y="0"/>
            <a:chExt cx="11704320" cy="16256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919"/>
                </a:lnSpc>
              </a:pPr>
              <a:r>
                <a:rPr lang="en-US" sz="6599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Professeurs des écoles stagiaires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478241" y="122478"/>
            <a:ext cx="4044769" cy="1348256"/>
          </a:xfrm>
          <a:custGeom>
            <a:avLst/>
            <a:gdLst/>
            <a:ahLst/>
            <a:cxnLst/>
            <a:rect r="r" b="b" t="t" l="l"/>
            <a:pathLst>
              <a:path h="1348256" w="4044769">
                <a:moveTo>
                  <a:pt x="0" y="0"/>
                </a:moveTo>
                <a:lnTo>
                  <a:pt x="4044769" y="0"/>
                </a:lnTo>
                <a:lnTo>
                  <a:pt x="4044769" y="1348256"/>
                </a:lnTo>
                <a:lnTo>
                  <a:pt x="0" y="1348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971800" y="1691438"/>
            <a:ext cx="12344400" cy="17145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919"/>
                </a:lnSpc>
              </a:pPr>
              <a:r>
                <a:rPr lang="en-US" sz="6599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RASED, Équipes éducatives, EGPA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100388" y="3540918"/>
            <a:ext cx="12087225" cy="6746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RASED piloté par l'IEN : remontez vos questions.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Pertinence de leur présence si l'élève n'est pas connu.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Gérer l'impact sur les familles (présence psychologue).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Tests SEGPA : anticiper, éviter l'urgence.</a:t>
            </a:r>
          </a:p>
          <a:p>
            <a:pPr algn="l"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• Orientation EGPA à initier dès le CM1.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478241" y="122478"/>
            <a:ext cx="4044769" cy="1348256"/>
          </a:xfrm>
          <a:custGeom>
            <a:avLst/>
            <a:gdLst/>
            <a:ahLst/>
            <a:cxnLst/>
            <a:rect r="r" b="b" t="t" l="l"/>
            <a:pathLst>
              <a:path h="1348256" w="4044769">
                <a:moveTo>
                  <a:pt x="0" y="0"/>
                </a:moveTo>
                <a:lnTo>
                  <a:pt x="4044769" y="0"/>
                </a:lnTo>
                <a:lnTo>
                  <a:pt x="4044769" y="1348256"/>
                </a:lnTo>
                <a:lnTo>
                  <a:pt x="0" y="1348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14700" y="1156094"/>
            <a:ext cx="12001500" cy="1666875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1704320" cy="1768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919"/>
                </a:lnSpc>
              </a:pPr>
              <a:r>
                <a:rPr lang="en-US" sz="6599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Pôle d'appui à la scolarité (PAS)</a:t>
              </a:r>
            </a:p>
          </p:txBody>
        </p:sp>
      </p:grpSp>
      <p:sp>
        <p:nvSpPr>
          <p:cNvPr name="Freeform 5" id="5" descr="pas_slide_illustration.png"/>
          <p:cNvSpPr/>
          <p:nvPr/>
        </p:nvSpPr>
        <p:spPr>
          <a:xfrm flipH="false" flipV="false" rot="0">
            <a:off x="3314700" y="2822969"/>
            <a:ext cx="10141231" cy="6870548"/>
          </a:xfrm>
          <a:custGeom>
            <a:avLst/>
            <a:gdLst/>
            <a:ahLst/>
            <a:cxnLst/>
            <a:rect r="r" b="b" t="t" l="l"/>
            <a:pathLst>
              <a:path h="6870548" w="10141231">
                <a:moveTo>
                  <a:pt x="0" y="0"/>
                </a:moveTo>
                <a:lnTo>
                  <a:pt x="10141231" y="0"/>
                </a:lnTo>
                <a:lnTo>
                  <a:pt x="10141231" y="6870548"/>
                </a:lnTo>
                <a:lnTo>
                  <a:pt x="0" y="68705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622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78241" y="122478"/>
            <a:ext cx="4044769" cy="1348256"/>
          </a:xfrm>
          <a:custGeom>
            <a:avLst/>
            <a:gdLst/>
            <a:ahLst/>
            <a:cxnLst/>
            <a:rect r="r" b="b" t="t" l="l"/>
            <a:pathLst>
              <a:path h="1348256" w="4044769">
                <a:moveTo>
                  <a:pt x="0" y="0"/>
                </a:moveTo>
                <a:lnTo>
                  <a:pt x="4044769" y="0"/>
                </a:lnTo>
                <a:lnTo>
                  <a:pt x="4044769" y="1348256"/>
                </a:lnTo>
                <a:lnTo>
                  <a:pt x="0" y="134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85071" y="2182552"/>
            <a:ext cx="10839043" cy="1714500"/>
            <a:chOff x="0" y="0"/>
            <a:chExt cx="10277019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277018" cy="1625600"/>
            </a:xfrm>
            <a:custGeom>
              <a:avLst/>
              <a:gdLst/>
              <a:ahLst/>
              <a:cxnLst/>
              <a:rect r="r" b="b" t="t" l="l"/>
              <a:pathLst>
                <a:path h="1625600" w="10277018">
                  <a:moveTo>
                    <a:pt x="0" y="0"/>
                  </a:moveTo>
                  <a:lnTo>
                    <a:pt x="10277018" y="0"/>
                  </a:lnTo>
                  <a:lnTo>
                    <a:pt x="10277018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33350"/>
              <a:ext cx="10277019" cy="17589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7"/>
                </a:lnSpc>
              </a:pPr>
              <a:r>
                <a:rPr lang="en-US" sz="5939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Point secrétariat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722252" y="175673"/>
            <a:ext cx="4044769" cy="1348256"/>
          </a:xfrm>
          <a:custGeom>
            <a:avLst/>
            <a:gdLst/>
            <a:ahLst/>
            <a:cxnLst/>
            <a:rect r="r" b="b" t="t" l="l"/>
            <a:pathLst>
              <a:path h="1348256" w="4044769">
                <a:moveTo>
                  <a:pt x="0" y="0"/>
                </a:moveTo>
                <a:lnTo>
                  <a:pt x="4044769" y="0"/>
                </a:lnTo>
                <a:lnTo>
                  <a:pt x="4044769" y="1348257"/>
                </a:lnTo>
                <a:lnTo>
                  <a:pt x="0" y="1348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DAGopMXYvW8</dc:identifier>
  <dcterms:modified xsi:type="dcterms:W3CDTF">2011-08-01T06:04:30Z</dcterms:modified>
  <cp:revision>1</cp:revision>
  <dc:title>Réunion Dir juin 2025</dc:title>
</cp:coreProperties>
</file>